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518" r:id="rId2"/>
    <p:sldId id="599" r:id="rId3"/>
    <p:sldId id="598" r:id="rId4"/>
    <p:sldId id="612" r:id="rId5"/>
    <p:sldId id="609" r:id="rId6"/>
    <p:sldId id="584" r:id="rId7"/>
    <p:sldId id="586" r:id="rId8"/>
    <p:sldId id="587" r:id="rId9"/>
    <p:sldId id="588" r:id="rId10"/>
    <p:sldId id="589" r:id="rId11"/>
    <p:sldId id="600" r:id="rId12"/>
    <p:sldId id="610" r:id="rId13"/>
    <p:sldId id="601" r:id="rId14"/>
    <p:sldId id="340" r:id="rId15"/>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38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031"/>
    <a:srgbClr val="76B1FF"/>
    <a:srgbClr val="145C31"/>
    <a:srgbClr val="EF9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192" y="140"/>
      </p:cViewPr>
      <p:guideLst>
        <p:guide orient="horz" pos="2175"/>
        <p:guide pos="38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2017/6/24</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14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4</a:t>
            </a:fld>
            <a:endParaRPr lang="zh-CN" altLang="en-US"/>
          </a:p>
        </p:txBody>
      </p:sp>
    </p:spTree>
    <p:extLst>
      <p:ext uri="{BB962C8B-B14F-4D97-AF65-F5344CB8AC3E}">
        <p14:creationId xmlns:p14="http://schemas.microsoft.com/office/powerpoint/2010/main" val="3547216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838200" y="1943099"/>
            <a:ext cx="9829799" cy="1475219"/>
          </a:xfrm>
        </p:spPr>
        <p:txBody>
          <a:bodyPr anchor="b">
            <a:normAutofit/>
          </a:bodyPr>
          <a:lstStyle>
            <a:lvl1pPr algn="ctr">
              <a:defRPr sz="5400" b="1">
                <a:solidFill>
                  <a:schemeClr val="bg1"/>
                </a:solidFill>
              </a:defRPr>
            </a:lvl1pPr>
          </a:lstStyle>
          <a:p>
            <a:r>
              <a:rPr lang="zh-CN" altLang="en-US" dirty="0"/>
              <a:t>编辑标题</a:t>
            </a:r>
          </a:p>
        </p:txBody>
      </p:sp>
      <p:sp>
        <p:nvSpPr>
          <p:cNvPr id="3" name="副标题 2"/>
          <p:cNvSpPr>
            <a:spLocks noGrp="1"/>
          </p:cNvSpPr>
          <p:nvPr>
            <p:ph type="subTitle" idx="1" hasCustomPrompt="1"/>
          </p:nvPr>
        </p:nvSpPr>
        <p:spPr>
          <a:xfrm>
            <a:off x="838200" y="3586594"/>
            <a:ext cx="9829799" cy="1252106"/>
          </a:xfrm>
        </p:spPr>
        <p:txBody>
          <a:bodyPr>
            <a:normAutofit/>
          </a:bodyPr>
          <a:lstStyle>
            <a:lvl1pPr marL="0" indent="0" algn="ctr">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单击以编辑副标题</a:t>
            </a:r>
          </a:p>
        </p:txBody>
      </p:sp>
      <p:sp>
        <p:nvSpPr>
          <p:cNvPr id="4" name="日期占位符 3"/>
          <p:cNvSpPr>
            <a:spLocks noGrp="1"/>
          </p:cNvSpPr>
          <p:nvPr>
            <p:ph type="dt" sz="half" idx="10"/>
          </p:nvPr>
        </p:nvSpPr>
        <p:spPr/>
        <p:txBody>
          <a:bodyPr/>
          <a:lstStyle/>
          <a:p>
            <a:fld id="{20DD7636-5BE1-44BC-BB5F-15739D9E18E1}" type="datetimeFigureOut">
              <a:rPr lang="zh-CN" altLang="en-US" smtClean="0"/>
              <a:t>2017/6/24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7C0E1D-24C4-406F-9615-DBDA8D2D1F9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20DD7636-5BE1-44BC-BB5F-15739D9E18E1}" type="datetimeFigureOut">
              <a:rPr lang="zh-CN" altLang="en-US" smtClean="0"/>
              <a:t>2017/6/24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7" name="内容占位符 6"/>
          <p:cNvSpPr>
            <a:spLocks noGrp="1"/>
          </p:cNvSpPr>
          <p:nvPr>
            <p:ph sz="quarter" idx="13" hasCustomPrompt="1"/>
          </p:nvPr>
        </p:nvSpPr>
        <p:spPr>
          <a:xfrm>
            <a:off x="838200" y="271463"/>
            <a:ext cx="10515599" cy="5943986"/>
          </a:xfrm>
        </p:spPr>
        <p:txBody>
          <a:bodyPr/>
          <a:lstStyle>
            <a:lvl1pPr>
              <a:defRPr sz="2400"/>
            </a:lvl1pPr>
            <a:lvl2pPr>
              <a:defRPr sz="2000"/>
            </a:lvl2pPr>
            <a:lvl3pPr>
              <a:defRPr sz="1800"/>
            </a:lvl3pPr>
            <a:lvl4pPr>
              <a:defRPr sz="1800"/>
            </a:lvl4pPr>
            <a:lvl5pPr>
              <a:defRPr sz="1800"/>
            </a:lvl5p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736060" y="3841200"/>
            <a:ext cx="6121160" cy="1447200"/>
          </a:xfrm>
        </p:spPr>
        <p:txBody>
          <a:bodyPr lIns="90000" tIns="46800" rIns="90000" bIns="46800">
            <a:normAutofit/>
          </a:bodyPr>
          <a:lstStyle>
            <a:lvl1pPr algn="ctr">
              <a:defRPr sz="8800" b="1"/>
            </a:lvl1pPr>
          </a:lstStyle>
          <a:p>
            <a:r>
              <a:rPr lang="zh-CN" altLang="en-US" dirty="0"/>
              <a:t>编辑标题</a:t>
            </a:r>
          </a:p>
        </p:txBody>
      </p:sp>
      <p:sp>
        <p:nvSpPr>
          <p:cNvPr id="3" name="日期占位符 2"/>
          <p:cNvSpPr>
            <a:spLocks noGrp="1"/>
          </p:cNvSpPr>
          <p:nvPr>
            <p:ph type="dt" sz="half" idx="10"/>
          </p:nvPr>
        </p:nvSpPr>
        <p:spPr/>
        <p:txBody>
          <a:bodyPr/>
          <a:lstStyle/>
          <a:p>
            <a:fld id="{09C5DF3C-7E5E-443A-9171-DDFAB6D26119}" type="datetimeFigureOut">
              <a:rPr lang="zh-CN" altLang="en-US" smtClean="0"/>
              <a:t>2017/6/24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ADAC63-8E9F-472E-AAF2-9E83EB0B5909}" type="slidenum">
              <a:rPr lang="zh-CN" altLang="en-US" smtClean="0"/>
              <a:t>‹#›</a:t>
            </a:fld>
            <a:endParaRPr lang="zh-CN" altLang="en-US"/>
          </a:p>
        </p:txBody>
      </p:sp>
    </p:spTree>
  </p:cSld>
  <p:clrMapOvr>
    <a:masterClrMapping/>
  </p:clrMapOvr>
  <p:transition spd="slow" advClick="0" advTm="3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20DD7636-5BE1-44BC-BB5F-15739D9E18E1}" type="datetimeFigureOut">
              <a:rPr lang="zh-CN" altLang="en-US" smtClean="0"/>
              <a:t>2017/6/24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7C0E1D-24C4-406F-9615-DBDA8D2D1F9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2183632"/>
            <a:ext cx="10515600" cy="1469838"/>
          </a:xfrm>
        </p:spPr>
        <p:txBody>
          <a:bodyPr anchor="b"/>
          <a:lstStyle>
            <a:lvl1pPr>
              <a:defRPr sz="6000">
                <a:solidFill>
                  <a:schemeClr val="bg1"/>
                </a:solidFill>
              </a:defRPr>
            </a:lvl1pPr>
          </a:lstStyle>
          <a:p>
            <a:r>
              <a:rPr lang="zh-CN" altLang="en-US"/>
              <a:t>单击此处编辑母版标题样式</a:t>
            </a:r>
          </a:p>
        </p:txBody>
      </p:sp>
      <p:sp>
        <p:nvSpPr>
          <p:cNvPr id="3" name="文本占位符 2"/>
          <p:cNvSpPr>
            <a:spLocks noGrp="1"/>
          </p:cNvSpPr>
          <p:nvPr>
            <p:ph type="body" idx="1" hasCustomPrompt="1"/>
          </p:nvPr>
        </p:nvSpPr>
        <p:spPr>
          <a:xfrm>
            <a:off x="831850" y="3680458"/>
            <a:ext cx="10515600" cy="100769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编辑文本</a:t>
            </a:r>
          </a:p>
        </p:txBody>
      </p:sp>
      <p:sp>
        <p:nvSpPr>
          <p:cNvPr id="4" name="日期占位符 3"/>
          <p:cNvSpPr>
            <a:spLocks noGrp="1"/>
          </p:cNvSpPr>
          <p:nvPr>
            <p:ph type="dt" sz="half" idx="10"/>
          </p:nvPr>
        </p:nvSpPr>
        <p:spPr/>
        <p:txBody>
          <a:bodyPr/>
          <a:lstStyle/>
          <a:p>
            <a:fld id="{20DD7636-5BE1-44BC-BB5F-15739D9E18E1}" type="datetimeFigureOut">
              <a:rPr lang="zh-CN" altLang="en-US" smtClean="0"/>
              <a:t>2017/6/24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87C0E1D-24C4-406F-9615-DBDA8D2D1F93}"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20DD7636-5BE1-44BC-BB5F-15739D9E18E1}" type="datetimeFigureOut">
              <a:rPr lang="zh-CN" altLang="en-US" smtClean="0"/>
              <a:t>2017/6/24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87C0E1D-24C4-406F-9615-DBDA8D2D1F9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757365"/>
            <a:ext cx="5157787" cy="9011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编辑文本</a:t>
            </a:r>
          </a:p>
        </p:txBody>
      </p:sp>
      <p:sp>
        <p:nvSpPr>
          <p:cNvPr id="4" name="内容占位符 3"/>
          <p:cNvSpPr>
            <a:spLocks noGrp="1"/>
          </p:cNvSpPr>
          <p:nvPr>
            <p:ph sz="half" idx="2" hasCustomPrompt="1"/>
          </p:nvPr>
        </p:nvSpPr>
        <p:spPr>
          <a:xfrm>
            <a:off x="839788" y="2728685"/>
            <a:ext cx="5157787" cy="3460977"/>
          </a:xfrm>
        </p:spPr>
        <p:txBody>
          <a:body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hasCustomPrompt="1"/>
          </p:nvPr>
        </p:nvSpPr>
        <p:spPr>
          <a:xfrm>
            <a:off x="6172200" y="1757365"/>
            <a:ext cx="5183188" cy="9011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编辑文本</a:t>
            </a:r>
          </a:p>
        </p:txBody>
      </p:sp>
      <p:sp>
        <p:nvSpPr>
          <p:cNvPr id="6" name="内容占位符 5"/>
          <p:cNvSpPr>
            <a:spLocks noGrp="1"/>
          </p:cNvSpPr>
          <p:nvPr>
            <p:ph sz="quarter" idx="4" hasCustomPrompt="1"/>
          </p:nvPr>
        </p:nvSpPr>
        <p:spPr>
          <a:xfrm>
            <a:off x="6172200" y="2728685"/>
            <a:ext cx="5183188" cy="3460977"/>
          </a:xfrm>
        </p:spPr>
        <p:txBody>
          <a:body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20DD7636-5BE1-44BC-BB5F-15739D9E18E1}" type="datetimeFigureOut">
              <a:rPr lang="zh-CN" altLang="en-US" smtClean="0"/>
              <a:t>2017/6/24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87C0E1D-24C4-406F-9615-DBDA8D2D1F93}"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1871663"/>
            <a:ext cx="10374271" cy="2162969"/>
          </a:xfrm>
        </p:spPr>
        <p:txBody>
          <a:bodyPr anchor="b" anchorCtr="0"/>
          <a:lstStyle>
            <a:lvl1pPr>
              <a:defRPr>
                <a:solidFill>
                  <a:schemeClr val="bg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2017/6/24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838200" y="4150180"/>
            <a:ext cx="10374271" cy="1484313"/>
          </a:xfrm>
        </p:spPr>
        <p:txBody>
          <a:bodyPr>
            <a:normAutofit/>
          </a:bodyPr>
          <a:lstStyle>
            <a:lvl1pPr marL="0" indent="0">
              <a:buNone/>
              <a:defRPr sz="2400">
                <a:solidFill>
                  <a:schemeClr val="bg1"/>
                </a:solidFill>
              </a:defRPr>
            </a:lvl1pPr>
          </a:lstStyle>
          <a:p>
            <a:pPr lvl="0"/>
            <a:r>
              <a:rPr lang="zh-CN" altLang="en-US" dirty="0"/>
              <a:t>编辑文本</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2017/6/24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7" y="749808"/>
            <a:ext cx="4165200" cy="1600200"/>
          </a:xfrm>
        </p:spPr>
        <p:txBody>
          <a:bodyPr anchor="t" anchorCtr="0">
            <a:normAutofit/>
          </a:bodyPr>
          <a:lstStyle>
            <a:lvl1pPr>
              <a:defRPr sz="3600"/>
            </a:lvl1pPr>
          </a:lstStyle>
          <a:p>
            <a:r>
              <a:rPr lang="zh-CN" altLang="en-US" dirty="0"/>
              <a:t>单击此处编辑母版标题样式</a:t>
            </a:r>
          </a:p>
        </p:txBody>
      </p:sp>
      <p:sp>
        <p:nvSpPr>
          <p:cNvPr id="3" name="图片占位符 2"/>
          <p:cNvSpPr>
            <a:spLocks noGrp="1" noChangeAspect="1"/>
          </p:cNvSpPr>
          <p:nvPr>
            <p:ph type="pic" idx="1"/>
          </p:nvPr>
        </p:nvSpPr>
        <p:spPr>
          <a:xfrm>
            <a:off x="5184000" y="749808"/>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7" y="2350008"/>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2017/6/24</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098156" y="365125"/>
            <a:ext cx="1255643" cy="5811838"/>
          </a:xfrm>
        </p:spPr>
        <p:txBody>
          <a:bodyPr vert="eaVert"/>
          <a:lstStyle/>
          <a:p>
            <a:r>
              <a:rPr lang="zh-CN" altLang="en-US" dirty="0"/>
              <a:t>单击此处编辑标题</a:t>
            </a:r>
          </a:p>
        </p:txBody>
      </p:sp>
      <p:sp>
        <p:nvSpPr>
          <p:cNvPr id="3" name="竖排文字占位符 2"/>
          <p:cNvSpPr>
            <a:spLocks noGrp="1"/>
          </p:cNvSpPr>
          <p:nvPr>
            <p:ph type="body" orient="vert" idx="1"/>
          </p:nvPr>
        </p:nvSpPr>
        <p:spPr>
          <a:xfrm>
            <a:off x="838199" y="365125"/>
            <a:ext cx="9090991"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2017/6/24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20DD7636-5BE1-44BC-BB5F-15739D9E18E1}" type="datetimeFigureOut">
              <a:rPr lang="zh-CN" altLang="en-US" smtClean="0"/>
              <a:t>2017/6/24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E87C0E1D-24C4-406F-9615-DBDA8D2D1F93}" type="slidenum">
              <a:rPr lang="zh-CN" altLang="en-US" smtClean="0"/>
              <a:t>‹#›</a:t>
            </a:fld>
            <a:endParaRPr lang="zh-CN" altLang="en-US"/>
          </a:p>
        </p:txBody>
      </p:sp>
      <p:sp>
        <p:nvSpPr>
          <p:cNvPr id="7" name="KSO_TEMPLATE" hidden="1"/>
          <p:cNvSpPr/>
          <p:nvPr>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8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8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2.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9.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5545832" y="1333857"/>
            <a:ext cx="5332490" cy="861774"/>
          </a:xfrm>
          <a:prstGeom prst="rect">
            <a:avLst/>
          </a:prstGeom>
          <a:noFill/>
        </p:spPr>
        <p:txBody>
          <a:bodyPr wrap="square" rtlCol="0" anchor="t">
            <a:spAutoFit/>
          </a:bodyPr>
          <a:lstStyle/>
          <a:p>
            <a:r>
              <a:rPr lang="en-US" altLang="zh-CN" sz="5000" b="1" dirty="0">
                <a:solidFill>
                  <a:srgbClr val="76B1FF"/>
                </a:solidFill>
                <a:latin typeface="微软雅黑" panose="020B0503020204020204" charset="-122"/>
                <a:ea typeface="微软雅黑" panose="020B0503020204020204" charset="-122"/>
              </a:rPr>
              <a:t>XTUNER CVD</a:t>
            </a:r>
          </a:p>
        </p:txBody>
      </p:sp>
      <p:sp>
        <p:nvSpPr>
          <p:cNvPr id="5" name="文本框 4"/>
          <p:cNvSpPr txBox="1"/>
          <p:nvPr/>
        </p:nvSpPr>
        <p:spPr>
          <a:xfrm>
            <a:off x="5545832" y="2196046"/>
            <a:ext cx="5002976" cy="1753235"/>
          </a:xfrm>
          <a:prstGeom prst="rect">
            <a:avLst/>
          </a:prstGeom>
          <a:noFill/>
        </p:spPr>
        <p:txBody>
          <a:bodyPr wrap="square" rtlCol="0" anchor="t">
            <a:spAutoFit/>
          </a:bodyPr>
          <a:lstStyle/>
          <a:p>
            <a:pPr algn="l">
              <a:lnSpc>
                <a:spcPct val="150000"/>
              </a:lnSpc>
            </a:pPr>
            <a:r>
              <a:rPr lang="en-US" altLang="zh-CN" dirty="0">
                <a:solidFill>
                  <a:srgbClr val="76B1FF"/>
                </a:solidFill>
                <a:latin typeface="微软雅黑" panose="020B0503020204020204" charset="-122"/>
                <a:ea typeface="微软雅黑" panose="020B0503020204020204" charset="-122"/>
              </a:rPr>
              <a:t>CVD</a:t>
            </a:r>
            <a:r>
              <a:rPr lang="zh-CN" altLang="en-US" dirty="0">
                <a:solidFill>
                  <a:srgbClr val="76B1FF"/>
                </a:solidFill>
                <a:latin typeface="微软雅黑" panose="020B0503020204020204" charset="-122"/>
                <a:ea typeface="微软雅黑" panose="020B0503020204020204" charset="-122"/>
              </a:rPr>
              <a:t> is a high-end and new style </a:t>
            </a:r>
            <a:r>
              <a:rPr lang="en-US" altLang="zh-CN" dirty="0">
                <a:solidFill>
                  <a:srgbClr val="76B1FF"/>
                </a:solidFill>
                <a:latin typeface="微软雅黑" panose="020B0503020204020204" charset="-122"/>
                <a:ea typeface="微软雅黑" panose="020B0503020204020204" charset="-122"/>
              </a:rPr>
              <a:t>commercial vehicle diagnostic adapter </a:t>
            </a:r>
            <a:r>
              <a:rPr lang="zh-CN" altLang="en-US" dirty="0">
                <a:solidFill>
                  <a:srgbClr val="76B1FF"/>
                </a:solidFill>
                <a:latin typeface="微软雅黑" panose="020B0503020204020204" charset="-122"/>
                <a:ea typeface="微软雅黑" panose="020B0503020204020204" charset="-122"/>
              </a:rPr>
              <a:t>developed by </a:t>
            </a:r>
            <a:r>
              <a:rPr lang="en-US" altLang="zh-CN" dirty="0">
                <a:solidFill>
                  <a:srgbClr val="76B1FF"/>
                </a:solidFill>
                <a:latin typeface="微软雅黑" panose="020B0503020204020204" charset="-122"/>
                <a:ea typeface="微软雅黑" panose="020B0503020204020204" charset="-122"/>
              </a:rPr>
              <a:t>IDUTEX</a:t>
            </a:r>
            <a:r>
              <a:rPr lang="zh-CN" altLang="en-US" dirty="0">
                <a:solidFill>
                  <a:srgbClr val="76B1FF"/>
                </a:solidFill>
                <a:latin typeface="微软雅黑" panose="020B0503020204020204" charset="-122"/>
                <a:ea typeface="微软雅黑" panose="020B0503020204020204" charset="-122"/>
              </a:rPr>
              <a:t> Based on Android system.</a:t>
            </a:r>
          </a:p>
        </p:txBody>
      </p:sp>
      <p:pic>
        <p:nvPicPr>
          <p:cNvPr id="9" name="图片 8" descr="图片1"/>
          <p:cNvPicPr>
            <a:picLocks noChangeAspect="1"/>
          </p:cNvPicPr>
          <p:nvPr/>
        </p:nvPicPr>
        <p:blipFill>
          <a:blip r:embed="rId5"/>
          <a:stretch>
            <a:fillRect/>
          </a:stretch>
        </p:blipFill>
        <p:spPr>
          <a:xfrm>
            <a:off x="5241925" y="3652520"/>
            <a:ext cx="4911090" cy="2997200"/>
          </a:xfrm>
          <a:prstGeom prst="rect">
            <a:avLst/>
          </a:prstGeom>
        </p:spPr>
      </p:pic>
      <p:pic>
        <p:nvPicPr>
          <p:cNvPr id="6" name="图片 5" descr="未标题-2">
            <a:extLst>
              <a:ext uri="{FF2B5EF4-FFF2-40B4-BE49-F238E27FC236}">
                <a16:creationId xmlns:a16="http://schemas.microsoft.com/office/drawing/2014/main" id="{128452A6-4DAF-41DF-B8EF-18C8947C5555}"/>
              </a:ext>
            </a:extLst>
          </p:cNvPr>
          <p:cNvPicPr>
            <a:picLocks noChangeAspect="1"/>
          </p:cNvPicPr>
          <p:nvPr/>
        </p:nvPicPr>
        <p:blipFill>
          <a:blip r:embed="rId6"/>
          <a:stretch>
            <a:fillRect/>
          </a:stretch>
        </p:blipFill>
        <p:spPr>
          <a:xfrm>
            <a:off x="1371600" y="509270"/>
            <a:ext cx="3371850" cy="5840095"/>
          </a:xfrm>
          <a:prstGeom prst="rect">
            <a:avLst/>
          </a:prstGeom>
        </p:spPr>
      </p:pic>
    </p:spTree>
    <p:custDataLst>
      <p:tags r:id="rId1"/>
    </p:custData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sp>
        <p:nvSpPr>
          <p:cNvPr id="5" name="文本框 4"/>
          <p:cNvSpPr txBox="1"/>
          <p:nvPr/>
        </p:nvSpPr>
        <p:spPr>
          <a:xfrm>
            <a:off x="391533" y="1850364"/>
            <a:ext cx="2669321" cy="523220"/>
          </a:xfrm>
          <a:prstGeom prst="rect">
            <a:avLst/>
          </a:prstGeom>
          <a:noFill/>
        </p:spPr>
        <p:txBody>
          <a:bodyPr wrap="square" rtlCol="0" anchor="t">
            <a:spAutoFit/>
          </a:bodyPr>
          <a:lstStyle/>
          <a:p>
            <a:pPr algn="l"/>
            <a:r>
              <a:rPr lang="zh-CN" altLang="en-US" sz="2800" b="1" dirty="0">
                <a:solidFill>
                  <a:srgbClr val="76B1FF"/>
                </a:solidFill>
                <a:latin typeface="微软雅黑" panose="020B0503020204020204" charset="-122"/>
                <a:ea typeface="微软雅黑" panose="020B0503020204020204" charset="-122"/>
              </a:rPr>
              <a:t>Wave Form </a:t>
            </a:r>
          </a:p>
        </p:txBody>
      </p:sp>
      <p:sp>
        <p:nvSpPr>
          <p:cNvPr id="7" name="文本框 6"/>
          <p:cNvSpPr txBox="1"/>
          <p:nvPr/>
        </p:nvSpPr>
        <p:spPr>
          <a:xfrm>
            <a:off x="634365" y="541020"/>
            <a:ext cx="1463862" cy="461665"/>
          </a:xfrm>
          <a:prstGeom prst="rect">
            <a:avLst/>
          </a:prstGeom>
          <a:noFill/>
        </p:spPr>
        <p:txBody>
          <a:bodyPr wrap="none" rtlCol="0">
            <a:spAutoFit/>
          </a:bodyPr>
          <a:lstStyle/>
          <a:p>
            <a:r>
              <a:rPr lang="en-US" altLang="zh-CN" sz="2400" dirty="0">
                <a:solidFill>
                  <a:srgbClr val="76B1FF"/>
                </a:solidFill>
                <a:latin typeface="微软雅黑" panose="020B0503020204020204" charset="-122"/>
              </a:rPr>
              <a:t>Data List</a:t>
            </a:r>
            <a:endParaRPr lang="zh-CN" altLang="zh-CN" sz="2400" dirty="0">
              <a:solidFill>
                <a:srgbClr val="76B1FF"/>
              </a:solidFill>
              <a:latin typeface="微软雅黑" panose="020B0503020204020204" charset="-122"/>
            </a:endParaRPr>
          </a:p>
        </p:txBody>
      </p:sp>
      <p:cxnSp>
        <p:nvCxnSpPr>
          <p:cNvPr id="8" name="直接连接符 7"/>
          <p:cNvCxnSpPr/>
          <p:nvPr/>
        </p:nvCxnSpPr>
        <p:spPr>
          <a:xfrm>
            <a:off x="483870" y="520700"/>
            <a:ext cx="0" cy="5118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744071" y="1850364"/>
            <a:ext cx="3359113" cy="523220"/>
          </a:xfrm>
          <a:prstGeom prst="rect">
            <a:avLst/>
          </a:prstGeom>
          <a:noFill/>
        </p:spPr>
        <p:txBody>
          <a:bodyPr wrap="square" rtlCol="0" anchor="t">
            <a:spAutoFit/>
          </a:bodyPr>
          <a:lstStyle/>
          <a:p>
            <a:pPr algn="l"/>
            <a:r>
              <a:rPr lang="zh-CN" altLang="en-US" sz="2800" b="1" dirty="0">
                <a:solidFill>
                  <a:srgbClr val="76B1FF"/>
                </a:solidFill>
                <a:latin typeface="微软雅黑" panose="020B0503020204020204" charset="-122"/>
                <a:ea typeface="微软雅黑" panose="020B0503020204020204" charset="-122"/>
              </a:rPr>
              <a:t>Wave Dashboard</a:t>
            </a:r>
          </a:p>
        </p:txBody>
      </p:sp>
      <p:pic>
        <p:nvPicPr>
          <p:cNvPr id="2" name="图片 1" descr="图片1"/>
          <p:cNvPicPr>
            <a:picLocks noChangeAspect="1"/>
          </p:cNvPicPr>
          <p:nvPr/>
        </p:nvPicPr>
        <p:blipFill>
          <a:blip r:embed="rId4"/>
          <a:stretch>
            <a:fillRect/>
          </a:stretch>
        </p:blipFill>
        <p:spPr>
          <a:xfrm>
            <a:off x="2748915" y="460375"/>
            <a:ext cx="3427730" cy="5937250"/>
          </a:xfrm>
          <a:prstGeom prst="rect">
            <a:avLst/>
          </a:prstGeom>
        </p:spPr>
      </p:pic>
      <p:pic>
        <p:nvPicPr>
          <p:cNvPr id="12" name="图片 11" descr="图片2"/>
          <p:cNvPicPr>
            <a:picLocks noChangeAspect="1"/>
          </p:cNvPicPr>
          <p:nvPr/>
        </p:nvPicPr>
        <p:blipFill>
          <a:blip r:embed="rId5"/>
          <a:stretch>
            <a:fillRect/>
          </a:stretch>
        </p:blipFill>
        <p:spPr>
          <a:xfrm>
            <a:off x="8505825" y="460375"/>
            <a:ext cx="3451860" cy="5979795"/>
          </a:xfrm>
          <a:prstGeom prst="rect">
            <a:avLst/>
          </a:prstGeom>
        </p:spPr>
      </p:pic>
      <p:sp>
        <p:nvSpPr>
          <p:cNvPr id="11" name="文本框 9"/>
          <p:cNvSpPr txBox="1"/>
          <p:nvPr/>
        </p:nvSpPr>
        <p:spPr>
          <a:xfrm>
            <a:off x="410660" y="2406608"/>
            <a:ext cx="2985770" cy="2676525"/>
          </a:xfrm>
          <a:prstGeom prst="rect">
            <a:avLst/>
          </a:prstGeom>
          <a:noFill/>
        </p:spPr>
        <p:txBody>
          <a:bodyPr wrap="square" rtlCol="0" anchor="t">
            <a:spAutoFit/>
          </a:bodyPr>
          <a:lstStyle/>
          <a:p>
            <a:pPr algn="l">
              <a:lnSpc>
                <a:spcPct val="150000"/>
              </a:lnSpc>
            </a:pPr>
            <a:r>
              <a:rPr lang="en-US" altLang="zh-CN" sz="1600" dirty="0">
                <a:solidFill>
                  <a:srgbClr val="76B1FF"/>
                </a:solidFill>
                <a:latin typeface="宋体" panose="02010600030101010101" pitchFamily="2" charset="-122"/>
                <a:ea typeface="宋体" panose="02010600030101010101" pitchFamily="2" charset="-122"/>
              </a:rPr>
              <a:t>Support wave display, can simultaneously analyze the situation of 4 data streams to let customers fully understand the changes in data streams under any vehicle conditions.</a:t>
            </a:r>
          </a:p>
        </p:txBody>
      </p:sp>
      <p:sp>
        <p:nvSpPr>
          <p:cNvPr id="13" name="文本框 5"/>
          <p:cNvSpPr txBox="1"/>
          <p:nvPr/>
        </p:nvSpPr>
        <p:spPr>
          <a:xfrm>
            <a:off x="6059832" y="2406604"/>
            <a:ext cx="2993841" cy="3784600"/>
          </a:xfrm>
          <a:prstGeom prst="rect">
            <a:avLst/>
          </a:prstGeom>
          <a:noFill/>
        </p:spPr>
        <p:txBody>
          <a:bodyPr wrap="square" rtlCol="0" anchor="t">
            <a:spAutoFit/>
          </a:bodyPr>
          <a:lstStyle/>
          <a:p>
            <a:pPr>
              <a:lnSpc>
                <a:spcPct val="150000"/>
              </a:lnSpc>
            </a:pPr>
            <a:r>
              <a:rPr lang="en-US" altLang="zh-CN" sz="1600" dirty="0">
                <a:solidFill>
                  <a:srgbClr val="76B1FF"/>
                </a:solidFill>
                <a:latin typeface="宋体" panose="02010600030101010101" pitchFamily="2" charset="-122"/>
                <a:ea typeface="宋体" panose="02010600030101010101" pitchFamily="2" charset="-122"/>
              </a:rPr>
              <a:t>Support meter display, which is convinent for customer to understand scope in change of data stream under any vehicle conditions and immediately find the problematic sensors and components according to the warning range of settings.</a:t>
            </a:r>
          </a:p>
        </p:txBody>
      </p:sp>
    </p:spTree>
    <p:custDataLst>
      <p:tags r:id="rId1"/>
    </p:custDataLst>
  </p:cSld>
  <p:clrMapOvr>
    <a:masterClrMapping/>
  </p:clrMapOvr>
  <p:transition advClick="0" advTm="3000"/>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sp>
        <p:nvSpPr>
          <p:cNvPr id="3" name="文本框 2"/>
          <p:cNvSpPr txBox="1"/>
          <p:nvPr/>
        </p:nvSpPr>
        <p:spPr>
          <a:xfrm>
            <a:off x="634365" y="541020"/>
            <a:ext cx="1463862" cy="461665"/>
          </a:xfrm>
          <a:prstGeom prst="rect">
            <a:avLst/>
          </a:prstGeom>
          <a:noFill/>
        </p:spPr>
        <p:txBody>
          <a:bodyPr wrap="none" rtlCol="0">
            <a:spAutoFit/>
          </a:bodyPr>
          <a:lstStyle/>
          <a:p>
            <a:r>
              <a:rPr lang="en-US" altLang="zh-CN" sz="2400" dirty="0">
                <a:solidFill>
                  <a:srgbClr val="76B1FF"/>
                </a:solidFill>
                <a:latin typeface="微软雅黑" panose="020B0503020204020204" charset="-122"/>
              </a:rPr>
              <a:t>Data List</a:t>
            </a:r>
            <a:endParaRPr lang="zh-CN" altLang="zh-CN" sz="2400" dirty="0">
              <a:solidFill>
                <a:srgbClr val="76B1FF"/>
              </a:solidFill>
              <a:latin typeface="微软雅黑" panose="020B0503020204020204" charset="-122"/>
            </a:endParaRPr>
          </a:p>
        </p:txBody>
      </p:sp>
      <p:cxnSp>
        <p:nvCxnSpPr>
          <p:cNvPr id="4" name="直接连接符 3"/>
          <p:cNvCxnSpPr/>
          <p:nvPr/>
        </p:nvCxnSpPr>
        <p:spPr>
          <a:xfrm>
            <a:off x="483870" y="520700"/>
            <a:ext cx="0" cy="5118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632902" y="1404784"/>
            <a:ext cx="4059245" cy="523220"/>
          </a:xfrm>
          <a:prstGeom prst="rect">
            <a:avLst/>
          </a:prstGeom>
          <a:noFill/>
        </p:spPr>
        <p:txBody>
          <a:bodyPr wrap="square" rtlCol="0" anchor="t">
            <a:spAutoFit/>
          </a:bodyPr>
          <a:lstStyle/>
          <a:p>
            <a:pPr algn="l"/>
            <a:r>
              <a:rPr lang="zh-CN" altLang="en-US" sz="2800" b="1" dirty="0">
                <a:solidFill>
                  <a:srgbClr val="76B1FF"/>
                </a:solidFill>
                <a:latin typeface="微软雅黑" panose="020B0503020204020204" charset="-122"/>
                <a:ea typeface="微软雅黑" panose="020B0503020204020204" charset="-122"/>
              </a:rPr>
              <a:t>Wave Form </a:t>
            </a:r>
            <a:r>
              <a:rPr lang="en-US" altLang="zh-CN" sz="2800" b="1" dirty="0">
                <a:solidFill>
                  <a:srgbClr val="76B1FF"/>
                </a:solidFill>
                <a:latin typeface="微软雅黑" panose="020B0503020204020204" charset="-122"/>
                <a:ea typeface="微软雅黑" panose="020B0503020204020204" charset="-122"/>
              </a:rPr>
              <a:t>Analysis</a:t>
            </a:r>
            <a:endParaRPr lang="zh-CN" altLang="en-US" sz="2800" b="1" dirty="0">
              <a:solidFill>
                <a:srgbClr val="76B1FF"/>
              </a:solidFill>
              <a:latin typeface="微软雅黑" panose="020B0503020204020204" charset="-122"/>
              <a:ea typeface="微软雅黑" panose="020B0503020204020204" charset="-122"/>
            </a:endParaRPr>
          </a:p>
        </p:txBody>
      </p:sp>
      <p:pic>
        <p:nvPicPr>
          <p:cNvPr id="8" name="图片 7" descr="未标题-2"/>
          <p:cNvPicPr>
            <a:picLocks noChangeAspect="1"/>
          </p:cNvPicPr>
          <p:nvPr/>
        </p:nvPicPr>
        <p:blipFill>
          <a:blip r:embed="rId4"/>
          <a:stretch>
            <a:fillRect/>
          </a:stretch>
        </p:blipFill>
        <p:spPr>
          <a:xfrm rot="16200000">
            <a:off x="2621915" y="3070860"/>
            <a:ext cx="2702560" cy="4680585"/>
          </a:xfrm>
          <a:prstGeom prst="rect">
            <a:avLst/>
          </a:prstGeom>
        </p:spPr>
      </p:pic>
      <p:pic>
        <p:nvPicPr>
          <p:cNvPr id="9" name="图片 8" descr="未标题-2"/>
          <p:cNvPicPr>
            <a:picLocks noChangeAspect="1"/>
          </p:cNvPicPr>
          <p:nvPr/>
        </p:nvPicPr>
        <p:blipFill>
          <a:blip r:embed="rId5"/>
          <a:stretch>
            <a:fillRect/>
          </a:stretch>
        </p:blipFill>
        <p:spPr>
          <a:xfrm rot="16200000">
            <a:off x="7248525" y="-108585"/>
            <a:ext cx="2554605" cy="4424680"/>
          </a:xfrm>
          <a:prstGeom prst="rect">
            <a:avLst/>
          </a:prstGeom>
        </p:spPr>
      </p:pic>
      <p:sp>
        <p:nvSpPr>
          <p:cNvPr id="10" name="文本框 11"/>
          <p:cNvSpPr txBox="1"/>
          <p:nvPr/>
        </p:nvSpPr>
        <p:spPr>
          <a:xfrm>
            <a:off x="6547262" y="3358268"/>
            <a:ext cx="4282610" cy="460375"/>
          </a:xfrm>
          <a:prstGeom prst="rect">
            <a:avLst/>
          </a:prstGeom>
          <a:noFill/>
        </p:spPr>
        <p:txBody>
          <a:bodyPr wrap="square" rtlCol="0" anchor="t">
            <a:spAutoFit/>
          </a:bodyPr>
          <a:lstStyle/>
          <a:p>
            <a:pPr algn="l">
              <a:lnSpc>
                <a:spcPct val="150000"/>
              </a:lnSpc>
            </a:pPr>
            <a:r>
              <a:rPr lang="en-US" altLang="zh-CN" sz="1600" dirty="0">
                <a:solidFill>
                  <a:srgbClr val="76B1FF"/>
                </a:solidFill>
                <a:latin typeface="宋体" panose="02010600030101010101" pitchFamily="2" charset="-122"/>
                <a:ea typeface="宋体" panose="02010600030101010101" pitchFamily="2" charset="-122"/>
              </a:rPr>
              <a:t> Set the color of wave display.</a:t>
            </a:r>
            <a:endParaRPr lang="zh-CN" altLang="en-US" sz="1600" dirty="0">
              <a:solidFill>
                <a:srgbClr val="76B1FF"/>
              </a:solidFill>
              <a:latin typeface="宋体" panose="02010600030101010101" pitchFamily="2" charset="-122"/>
              <a:ea typeface="宋体" panose="02010600030101010101" pitchFamily="2" charset="-122"/>
            </a:endParaRPr>
          </a:p>
        </p:txBody>
      </p:sp>
      <p:sp>
        <p:nvSpPr>
          <p:cNvPr id="11" name="文本框 6"/>
          <p:cNvSpPr txBox="1"/>
          <p:nvPr/>
        </p:nvSpPr>
        <p:spPr>
          <a:xfrm>
            <a:off x="1797103" y="2001351"/>
            <a:ext cx="4282610" cy="2306955"/>
          </a:xfrm>
          <a:prstGeom prst="rect">
            <a:avLst/>
          </a:prstGeom>
          <a:noFill/>
        </p:spPr>
        <p:txBody>
          <a:bodyPr wrap="square" rtlCol="0" anchor="t">
            <a:spAutoFit/>
          </a:bodyPr>
          <a:lstStyle/>
          <a:p>
            <a:pPr algn="l">
              <a:lnSpc>
                <a:spcPct val="150000"/>
              </a:lnSpc>
            </a:pPr>
            <a:r>
              <a:rPr lang="en-US" altLang="zh-CN" sz="1600" dirty="0">
                <a:solidFill>
                  <a:srgbClr val="76B1FF"/>
                </a:solidFill>
                <a:latin typeface="宋体" panose="02010600030101010101" pitchFamily="2" charset="-122"/>
                <a:ea typeface="宋体" panose="02010600030101010101" pitchFamily="2" charset="-122"/>
              </a:rPr>
              <a:t> Professional analysis software for data stream wave form, can analyze 4 data streams at the same time. By overlaying and comparing forms, customers can easily and immediately find the vehicle fault.</a:t>
            </a:r>
            <a:endParaRPr lang="en-US" sz="1600" dirty="0">
              <a:solidFill>
                <a:srgbClr val="76B1FF"/>
              </a:solidFill>
              <a:latin typeface="宋体" panose="02010600030101010101" pitchFamily="2" charset="-122"/>
              <a:ea typeface="宋体" panose="02010600030101010101" pitchFamily="2" charset="-122"/>
            </a:endParaRPr>
          </a:p>
        </p:txBody>
      </p:sp>
    </p:spTree>
    <p:custDataLst>
      <p:tags r:id="rId1"/>
    </p:custData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sp>
        <p:nvSpPr>
          <p:cNvPr id="4" name="文本框 3"/>
          <p:cNvSpPr txBox="1"/>
          <p:nvPr/>
        </p:nvSpPr>
        <p:spPr>
          <a:xfrm>
            <a:off x="6423025" y="2730500"/>
            <a:ext cx="4368800" cy="1630045"/>
          </a:xfrm>
          <a:prstGeom prst="rect">
            <a:avLst/>
          </a:prstGeom>
          <a:noFill/>
        </p:spPr>
        <p:txBody>
          <a:bodyPr wrap="square" rtlCol="0" anchor="t">
            <a:spAutoFit/>
          </a:bodyPr>
          <a:lstStyle/>
          <a:p>
            <a:pPr algn="l"/>
            <a:r>
              <a:rPr lang="en-US" altLang="zh-CN" sz="5000" b="1" dirty="0">
                <a:solidFill>
                  <a:srgbClr val="76B1FF"/>
                </a:solidFill>
                <a:latin typeface="微软雅黑" panose="020B0503020204020204" charset="-122"/>
                <a:ea typeface="微软雅黑" panose="020B0503020204020204" charset="-122"/>
                <a:sym typeface="+mn-ea"/>
              </a:rPr>
              <a:t>I/M </a:t>
            </a:r>
          </a:p>
          <a:p>
            <a:pPr algn="l"/>
            <a:r>
              <a:rPr lang="en-US" altLang="zh-CN" sz="5000" b="1" dirty="0">
                <a:solidFill>
                  <a:srgbClr val="76B1FF"/>
                </a:solidFill>
                <a:latin typeface="微软雅黑" panose="020B0503020204020204" charset="-122"/>
                <a:ea typeface="微软雅黑" panose="020B0503020204020204" charset="-122"/>
              </a:rPr>
              <a:t>Readiness</a:t>
            </a:r>
            <a:endParaRPr lang="zh-CN" altLang="en-US" sz="5000" b="1" dirty="0">
              <a:solidFill>
                <a:srgbClr val="76B1FF"/>
              </a:solidFill>
              <a:latin typeface="微软雅黑" panose="020B0503020204020204" charset="-122"/>
              <a:ea typeface="微软雅黑" panose="020B0503020204020204" charset="-122"/>
            </a:endParaRPr>
          </a:p>
        </p:txBody>
      </p:sp>
      <p:sp>
        <p:nvSpPr>
          <p:cNvPr id="11" name="文本框 10"/>
          <p:cNvSpPr txBox="1"/>
          <p:nvPr/>
        </p:nvSpPr>
        <p:spPr>
          <a:xfrm>
            <a:off x="436880" y="330200"/>
            <a:ext cx="1224280" cy="1322070"/>
          </a:xfrm>
          <a:prstGeom prst="rect">
            <a:avLst/>
          </a:prstGeom>
          <a:noFill/>
        </p:spPr>
        <p:txBody>
          <a:bodyPr wrap="square" rtlCol="0">
            <a:spAutoFit/>
          </a:bodyPr>
          <a:lstStyle/>
          <a:p>
            <a:pPr algn="l"/>
            <a:r>
              <a:rPr lang="en-US" altLang="zh-CN" sz="8000" dirty="0">
                <a:solidFill>
                  <a:srgbClr val="275B89"/>
                </a:solidFill>
                <a:latin typeface="微软雅黑" panose="020B0503020204020204" charset="-122"/>
              </a:rPr>
              <a:t>2</a:t>
            </a:r>
          </a:p>
        </p:txBody>
      </p:sp>
      <p:pic>
        <p:nvPicPr>
          <p:cNvPr id="5" name="图片 4" descr="未标题-3"/>
          <p:cNvPicPr>
            <a:picLocks noChangeAspect="1"/>
          </p:cNvPicPr>
          <p:nvPr/>
        </p:nvPicPr>
        <p:blipFill>
          <a:blip r:embed="rId4"/>
          <a:stretch>
            <a:fillRect/>
          </a:stretch>
        </p:blipFill>
        <p:spPr>
          <a:xfrm>
            <a:off x="7095490" y="1294765"/>
            <a:ext cx="3199765" cy="2133600"/>
          </a:xfrm>
          <a:prstGeom prst="rect">
            <a:avLst/>
          </a:prstGeom>
        </p:spPr>
      </p:pic>
      <p:pic>
        <p:nvPicPr>
          <p:cNvPr id="6" name="图片 5" descr="22222">
            <a:extLst>
              <a:ext uri="{FF2B5EF4-FFF2-40B4-BE49-F238E27FC236}">
                <a16:creationId xmlns:a16="http://schemas.microsoft.com/office/drawing/2014/main" id="{7FE8FE88-264E-4831-A2E5-8B92B145852D}"/>
              </a:ext>
            </a:extLst>
          </p:cNvPr>
          <p:cNvPicPr>
            <a:picLocks noChangeAspect="1"/>
          </p:cNvPicPr>
          <p:nvPr/>
        </p:nvPicPr>
        <p:blipFill>
          <a:blip r:embed="rId5"/>
          <a:stretch>
            <a:fillRect/>
          </a:stretch>
        </p:blipFill>
        <p:spPr>
          <a:xfrm>
            <a:off x="-259715" y="716915"/>
            <a:ext cx="7838440" cy="6543675"/>
          </a:xfrm>
          <a:prstGeom prst="rect">
            <a:avLst/>
          </a:prstGeom>
        </p:spPr>
      </p:pic>
    </p:spTree>
    <p:custDataLst>
      <p:tags r:id="rId1"/>
    </p:custDataLst>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sp>
        <p:nvSpPr>
          <p:cNvPr id="3" name="文本框 2"/>
          <p:cNvSpPr txBox="1"/>
          <p:nvPr/>
        </p:nvSpPr>
        <p:spPr>
          <a:xfrm>
            <a:off x="634365" y="541020"/>
            <a:ext cx="2344231" cy="461665"/>
          </a:xfrm>
          <a:prstGeom prst="rect">
            <a:avLst/>
          </a:prstGeom>
          <a:noFill/>
        </p:spPr>
        <p:txBody>
          <a:bodyPr wrap="none" rtlCol="0">
            <a:spAutoFit/>
          </a:bodyPr>
          <a:lstStyle/>
          <a:p>
            <a:pPr algn="l"/>
            <a:r>
              <a:rPr lang="en-US" altLang="zh-CN" sz="2400" dirty="0">
                <a:solidFill>
                  <a:srgbClr val="76B1FF"/>
                </a:solidFill>
                <a:latin typeface="微软雅黑" panose="020B0503020204020204" charset="-122"/>
              </a:rPr>
              <a:t>I/M </a:t>
            </a:r>
            <a:r>
              <a:rPr lang="en-US" altLang="zh-CN" sz="2400" dirty="0" err="1">
                <a:solidFill>
                  <a:srgbClr val="76B1FF"/>
                </a:solidFill>
                <a:latin typeface="微软雅黑" panose="020B0503020204020204" charset="-122"/>
              </a:rPr>
              <a:t>Readliness</a:t>
            </a:r>
            <a:endParaRPr lang="zh-CN" altLang="zh-CN" sz="2400" dirty="0">
              <a:solidFill>
                <a:srgbClr val="76B1FF"/>
              </a:solidFill>
              <a:latin typeface="微软雅黑" panose="020B0503020204020204" charset="-122"/>
            </a:endParaRPr>
          </a:p>
        </p:txBody>
      </p:sp>
      <p:cxnSp>
        <p:nvCxnSpPr>
          <p:cNvPr id="4" name="直接连接符 3"/>
          <p:cNvCxnSpPr/>
          <p:nvPr/>
        </p:nvCxnSpPr>
        <p:spPr>
          <a:xfrm>
            <a:off x="483870" y="520700"/>
            <a:ext cx="0" cy="5118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353050" y="2509520"/>
            <a:ext cx="4665980" cy="521970"/>
          </a:xfrm>
          <a:prstGeom prst="rect">
            <a:avLst/>
          </a:prstGeom>
          <a:noFill/>
        </p:spPr>
        <p:txBody>
          <a:bodyPr wrap="square" rtlCol="0" anchor="t">
            <a:spAutoFit/>
          </a:bodyPr>
          <a:lstStyle/>
          <a:p>
            <a:pPr algn="l"/>
            <a:r>
              <a:rPr lang="en-US" altLang="zh-CN" sz="2800" b="1" dirty="0">
                <a:solidFill>
                  <a:srgbClr val="76B1FF"/>
                </a:solidFill>
                <a:latin typeface="微软雅黑" panose="020B0503020204020204" charset="-122"/>
                <a:ea typeface="微软雅黑" panose="020B0503020204020204" charset="-122"/>
                <a:sym typeface="+mn-ea"/>
              </a:rPr>
              <a:t>I/M Readiness</a:t>
            </a:r>
          </a:p>
        </p:txBody>
      </p:sp>
      <p:pic>
        <p:nvPicPr>
          <p:cNvPr id="2" name="图片 1" descr="未标题-2"/>
          <p:cNvPicPr>
            <a:picLocks noChangeAspect="1"/>
          </p:cNvPicPr>
          <p:nvPr/>
        </p:nvPicPr>
        <p:blipFill>
          <a:blip r:embed="rId4"/>
          <a:stretch>
            <a:fillRect/>
          </a:stretch>
        </p:blipFill>
        <p:spPr>
          <a:xfrm>
            <a:off x="2019935" y="1229995"/>
            <a:ext cx="3005455" cy="5205095"/>
          </a:xfrm>
          <a:prstGeom prst="rect">
            <a:avLst/>
          </a:prstGeom>
        </p:spPr>
      </p:pic>
      <p:sp>
        <p:nvSpPr>
          <p:cNvPr id="9" name="文本框 7"/>
          <p:cNvSpPr txBox="1"/>
          <p:nvPr/>
        </p:nvSpPr>
        <p:spPr>
          <a:xfrm>
            <a:off x="5353050" y="3031490"/>
            <a:ext cx="4665345" cy="829945"/>
          </a:xfrm>
          <a:prstGeom prst="rect">
            <a:avLst/>
          </a:prstGeom>
          <a:noFill/>
        </p:spPr>
        <p:txBody>
          <a:bodyPr wrap="square" rtlCol="0" anchor="t">
            <a:spAutoFit/>
          </a:bodyPr>
          <a:lstStyle/>
          <a:p>
            <a:pPr algn="l">
              <a:lnSpc>
                <a:spcPct val="150000"/>
              </a:lnSpc>
            </a:pPr>
            <a:r>
              <a:rPr lang="en-US" altLang="zh-CN" sz="1600" dirty="0">
                <a:solidFill>
                  <a:srgbClr val="76B1FF"/>
                </a:solidFill>
                <a:latin typeface="宋体" panose="02010600030101010101" pitchFamily="2" charset="-122"/>
                <a:ea typeface="宋体" panose="02010600030101010101" pitchFamily="2" charset="-122"/>
              </a:rPr>
              <a:t>Fast detection for status of all auto sensors to make sure its condition.</a:t>
            </a:r>
          </a:p>
        </p:txBody>
      </p:sp>
    </p:spTree>
    <p:custDataLst>
      <p:tags r:id="rId1"/>
    </p:custDataLst>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grpSp>
        <p:nvGrpSpPr>
          <p:cNvPr id="4" name="组合 3"/>
          <p:cNvGrpSpPr/>
          <p:nvPr/>
        </p:nvGrpSpPr>
        <p:grpSpPr>
          <a:xfrm>
            <a:off x="4121150" y="2114550"/>
            <a:ext cx="4044950" cy="1655445"/>
            <a:chOff x="6134376" y="2095902"/>
            <a:chExt cx="4051640" cy="2666197"/>
          </a:xfrm>
        </p:grpSpPr>
        <p:cxnSp>
          <p:nvCxnSpPr>
            <p:cNvPr id="5" name="直接连接符 4"/>
            <p:cNvCxnSpPr/>
            <p:nvPr/>
          </p:nvCxnSpPr>
          <p:spPr>
            <a:xfrm>
              <a:off x="6134376" y="2095902"/>
              <a:ext cx="4051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134376" y="4762099"/>
              <a:ext cx="4051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矩形 6"/>
          <p:cNvSpPr/>
          <p:nvPr/>
        </p:nvSpPr>
        <p:spPr>
          <a:xfrm>
            <a:off x="4549140" y="2646736"/>
            <a:ext cx="3188970" cy="825500"/>
          </a:xfrm>
          <a:prstGeom prst="rect">
            <a:avLst/>
          </a:prstGeom>
        </p:spPr>
        <p:txBody>
          <a:bodyPr wrap="none">
            <a:spAutoFit/>
          </a:bodyPr>
          <a:lstStyle/>
          <a:p>
            <a:pPr algn="l"/>
            <a:r>
              <a:rPr sz="4500" b="1">
                <a:solidFill>
                  <a:schemeClr val="bg1"/>
                </a:solidFill>
                <a:latin typeface="+mj-ea"/>
                <a:ea typeface="+mj-ea"/>
              </a:rPr>
              <a:t>Thank you</a:t>
            </a:r>
          </a:p>
        </p:txBody>
      </p:sp>
      <p:sp>
        <p:nvSpPr>
          <p:cNvPr id="8" name="矩形 7"/>
          <p:cNvSpPr/>
          <p:nvPr/>
        </p:nvSpPr>
        <p:spPr>
          <a:xfrm>
            <a:off x="3974568" y="4067755"/>
            <a:ext cx="4946067" cy="830997"/>
          </a:xfrm>
          <a:prstGeom prst="rect">
            <a:avLst/>
          </a:prstGeom>
        </p:spPr>
        <p:txBody>
          <a:bodyPr wrap="square">
            <a:spAutoFit/>
          </a:bodyPr>
          <a:lstStyle/>
          <a:p>
            <a:r>
              <a:rPr lang="en-US" altLang="zh-CN" sz="2800" b="1" dirty="0">
                <a:solidFill>
                  <a:srgbClr val="76B1FF"/>
                </a:solidFill>
                <a:latin typeface="微软雅黑" panose="020B0503020204020204" charset="-122"/>
                <a:ea typeface="微软雅黑" panose="020B0503020204020204" charset="-122"/>
              </a:rPr>
              <a:t>A product, also an art </a:t>
            </a:r>
          </a:p>
          <a:p>
            <a:r>
              <a:rPr lang="en-US" altLang="zh-CN" sz="2000" b="1" dirty="0">
                <a:solidFill>
                  <a:schemeClr val="bg1"/>
                </a:solidFill>
                <a:latin typeface="+mn-ea"/>
              </a:rPr>
              <a:t>                     --XTUNER CVD</a:t>
            </a:r>
          </a:p>
        </p:txBody>
      </p:sp>
    </p:spTree>
    <p:custDataLst>
      <p:tags r:id="rId1"/>
    </p:custData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sp>
        <p:nvSpPr>
          <p:cNvPr id="14" name="文本框 13"/>
          <p:cNvSpPr txBox="1"/>
          <p:nvPr/>
        </p:nvSpPr>
        <p:spPr>
          <a:xfrm>
            <a:off x="212021" y="697542"/>
            <a:ext cx="3493203" cy="461665"/>
          </a:xfrm>
          <a:prstGeom prst="rect">
            <a:avLst/>
          </a:prstGeom>
          <a:noFill/>
        </p:spPr>
        <p:txBody>
          <a:bodyPr wrap="square" rtlCol="0">
            <a:spAutoFit/>
          </a:bodyPr>
          <a:lstStyle/>
          <a:p>
            <a:pPr algn="l"/>
            <a:r>
              <a:rPr lang="en-US" altLang="zh-CN" sz="2400" dirty="0">
                <a:solidFill>
                  <a:srgbClr val="76B1FF"/>
                </a:solidFill>
                <a:latin typeface="微软雅黑" panose="020B0503020204020204" charset="-122"/>
              </a:rPr>
              <a:t>Product Introduction</a:t>
            </a:r>
            <a:endParaRPr lang="zh-CN" altLang="zh-CN" sz="2400" dirty="0">
              <a:solidFill>
                <a:srgbClr val="76B1FF"/>
              </a:solidFill>
              <a:latin typeface="微软雅黑" panose="020B0503020204020204" charset="-122"/>
            </a:endParaRPr>
          </a:p>
        </p:txBody>
      </p:sp>
      <p:cxnSp>
        <p:nvCxnSpPr>
          <p:cNvPr id="15" name="直接连接符 14"/>
          <p:cNvCxnSpPr/>
          <p:nvPr/>
        </p:nvCxnSpPr>
        <p:spPr>
          <a:xfrm>
            <a:off x="212021" y="677222"/>
            <a:ext cx="0" cy="5118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6224271" y="654362"/>
            <a:ext cx="5521300" cy="5909310"/>
          </a:xfrm>
          <a:prstGeom prst="rect">
            <a:avLst/>
          </a:prstGeom>
          <a:noFill/>
        </p:spPr>
        <p:txBody>
          <a:bodyPr wrap="square" rtlCol="0" anchor="t">
            <a:spAutoFit/>
          </a:bodyPr>
          <a:lstStyle/>
          <a:p>
            <a:pPr algn="just">
              <a:lnSpc>
                <a:spcPct val="150000"/>
              </a:lnSpc>
            </a:pPr>
            <a:r>
              <a:rPr lang="en-US" altLang="zh-CN" sz="1400" dirty="0">
                <a:solidFill>
                  <a:srgbClr val="76B1FF"/>
                </a:solidFill>
                <a:latin typeface="微软雅黑" panose="020B0503020204020204" charset="-122"/>
                <a:ea typeface="微软雅黑" panose="020B0503020204020204" charset="-122"/>
              </a:rPr>
              <a:t>    </a:t>
            </a:r>
            <a:r>
              <a:rPr sz="1400" dirty="0">
                <a:solidFill>
                  <a:srgbClr val="76B1FF"/>
                </a:solidFill>
                <a:latin typeface="微软雅黑" panose="020B0503020204020204" charset="-122"/>
                <a:ea typeface="微软雅黑" panose="020B0503020204020204" charset="-122"/>
              </a:rPr>
              <a:t>The XTUNER CVD is a commercial vehicle diagnostic adapter. This is an electronic device that connects to your truck, fire engine, or motorhome's on-board computers (ECUs) and transmits information via Bluetooth to the XTUNER CVD application. The Adapter plugs into the 9-pin/6-pin Dutch diagnostic port of any Class 3 through 8 heavy duty trucks.</a:t>
            </a:r>
          </a:p>
          <a:p>
            <a:pPr algn="just">
              <a:lnSpc>
                <a:spcPct val="150000"/>
              </a:lnSpc>
            </a:pPr>
            <a:r>
              <a:rPr sz="1400" dirty="0">
                <a:solidFill>
                  <a:srgbClr val="76B1FF"/>
                </a:solidFill>
                <a:latin typeface="微软雅黑" panose="020B0503020204020204" charset="-122"/>
                <a:ea typeface="微软雅黑" panose="020B0503020204020204" charset="-122"/>
              </a:rPr>
              <a:t>The Adapter, made of industrial grade materials, is strong and durable.</a:t>
            </a:r>
          </a:p>
          <a:p>
            <a:pPr algn="just">
              <a:lnSpc>
                <a:spcPct val="150000"/>
              </a:lnSpc>
            </a:pPr>
            <a:r>
              <a:rPr lang="en-US" altLang="zh-CN" sz="1400" dirty="0">
                <a:solidFill>
                  <a:srgbClr val="76B1FF"/>
                </a:solidFill>
                <a:latin typeface="微软雅黑" panose="020B0503020204020204" charset="-122"/>
                <a:ea typeface="微软雅黑" panose="020B0503020204020204" charset="-122"/>
              </a:rPr>
              <a:t>    </a:t>
            </a:r>
            <a:r>
              <a:rPr sz="1400" dirty="0">
                <a:solidFill>
                  <a:srgbClr val="76B1FF"/>
                </a:solidFill>
                <a:latin typeface="微软雅黑" panose="020B0503020204020204" charset="-122"/>
                <a:ea typeface="微软雅黑" panose="020B0503020204020204" charset="-122"/>
              </a:rPr>
              <a:t>Workable Brands: covers Allison, Bendix, Caterpillar, Cummins, Detroit Diesel, Freightliner, Fuller, Haldex, International, John Deere, Mack, Mack 4, Mercedes Benz, Paccar, Pi, Psi, Takata, Volvo, Wabco, ZFMeritor, etc.</a:t>
            </a:r>
          </a:p>
          <a:p>
            <a:pPr algn="just">
              <a:lnSpc>
                <a:spcPct val="150000"/>
              </a:lnSpc>
            </a:pPr>
            <a:r>
              <a:rPr lang="en-US" altLang="zh-CN" sz="1400" dirty="0">
                <a:solidFill>
                  <a:srgbClr val="76B1FF"/>
                </a:solidFill>
                <a:latin typeface="微软雅黑" panose="020B0503020204020204" charset="-122"/>
                <a:ea typeface="微软雅黑" panose="020B0503020204020204" charset="-122"/>
              </a:rPr>
              <a:t>    </a:t>
            </a:r>
            <a:r>
              <a:rPr sz="1400" dirty="0">
                <a:solidFill>
                  <a:srgbClr val="76B1FF"/>
                </a:solidFill>
                <a:latin typeface="微软雅黑" panose="020B0503020204020204" charset="-122"/>
                <a:ea typeface="微软雅黑" panose="020B0503020204020204" charset="-122"/>
              </a:rPr>
              <a:t>The vehicle model and engine type can be auto detected.</a:t>
            </a:r>
          </a:p>
          <a:p>
            <a:pPr algn="just">
              <a:lnSpc>
                <a:spcPct val="150000"/>
              </a:lnSpc>
            </a:pPr>
            <a:r>
              <a:rPr sz="1400" dirty="0">
                <a:solidFill>
                  <a:srgbClr val="76B1FF"/>
                </a:solidFill>
                <a:latin typeface="微软雅黑" panose="020B0503020204020204" charset="-122"/>
                <a:ea typeface="微软雅黑" panose="020B0503020204020204" charset="-122"/>
              </a:rPr>
              <a:t>OE Level Fault Code Information: display 99% of Heavy-Duty fault codes with detailed OEM level component and trailer descriptions.</a:t>
            </a:r>
          </a:p>
          <a:p>
            <a:pPr algn="just">
              <a:lnSpc>
                <a:spcPct val="150000"/>
              </a:lnSpc>
            </a:pPr>
            <a:r>
              <a:rPr lang="en-US" altLang="zh-CN" sz="1400" dirty="0">
                <a:solidFill>
                  <a:srgbClr val="76B1FF"/>
                </a:solidFill>
                <a:latin typeface="微软雅黑" panose="020B0503020204020204" charset="-122"/>
                <a:ea typeface="微软雅黑" panose="020B0503020204020204" charset="-122"/>
              </a:rPr>
              <a:t>    </a:t>
            </a:r>
            <a:r>
              <a:rPr sz="1400" dirty="0">
                <a:solidFill>
                  <a:srgbClr val="76B1FF"/>
                </a:solidFill>
                <a:latin typeface="微软雅黑" panose="020B0503020204020204" charset="-122"/>
                <a:ea typeface="微软雅黑" panose="020B0503020204020204" charset="-122"/>
              </a:rPr>
              <a:t>Fault Management: is to clear faults and diagnosis all vehicle components in a single, easy to use application.</a:t>
            </a:r>
          </a:p>
        </p:txBody>
      </p:sp>
      <p:pic>
        <p:nvPicPr>
          <p:cNvPr id="4" name="图片 3" descr="包装打开.13"/>
          <p:cNvPicPr>
            <a:picLocks noChangeAspect="1"/>
          </p:cNvPicPr>
          <p:nvPr/>
        </p:nvPicPr>
        <p:blipFill>
          <a:blip r:embed="rId4"/>
          <a:stretch>
            <a:fillRect/>
          </a:stretch>
        </p:blipFill>
        <p:spPr>
          <a:xfrm>
            <a:off x="514985" y="997585"/>
            <a:ext cx="6017895" cy="2858135"/>
          </a:xfrm>
          <a:prstGeom prst="rect">
            <a:avLst/>
          </a:prstGeom>
        </p:spPr>
      </p:pic>
      <p:pic>
        <p:nvPicPr>
          <p:cNvPr id="3" name="图片 2" descr="OBD.13"/>
          <p:cNvPicPr>
            <a:picLocks noChangeAspect="1"/>
          </p:cNvPicPr>
          <p:nvPr/>
        </p:nvPicPr>
        <p:blipFill>
          <a:blip r:embed="rId5"/>
          <a:stretch>
            <a:fillRect/>
          </a:stretch>
        </p:blipFill>
        <p:spPr>
          <a:xfrm>
            <a:off x="-1225550" y="3575685"/>
            <a:ext cx="8573770" cy="4075430"/>
          </a:xfrm>
          <a:prstGeom prst="rect">
            <a:avLst/>
          </a:prstGeom>
        </p:spPr>
      </p:pic>
    </p:spTree>
    <p:custDataLst>
      <p:tags r:id="rId1"/>
    </p:custDataLst>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sp>
        <p:nvSpPr>
          <p:cNvPr id="7" name="文本框 6"/>
          <p:cNvSpPr txBox="1"/>
          <p:nvPr/>
        </p:nvSpPr>
        <p:spPr>
          <a:xfrm>
            <a:off x="362515" y="697542"/>
            <a:ext cx="3523685" cy="461665"/>
          </a:xfrm>
          <a:prstGeom prst="rect">
            <a:avLst/>
          </a:prstGeom>
          <a:noFill/>
        </p:spPr>
        <p:txBody>
          <a:bodyPr wrap="square" rtlCol="0">
            <a:spAutoFit/>
          </a:bodyPr>
          <a:lstStyle/>
          <a:p>
            <a:pPr algn="l"/>
            <a:r>
              <a:rPr lang="en-US" altLang="zh-CN" sz="2400" dirty="0">
                <a:solidFill>
                  <a:srgbClr val="76B1FF"/>
                </a:solidFill>
                <a:latin typeface="微软雅黑" panose="020B0503020204020204" charset="-122"/>
              </a:rPr>
              <a:t>Product Connection</a:t>
            </a:r>
            <a:endParaRPr lang="zh-CN" altLang="zh-CN" sz="2400" dirty="0">
              <a:solidFill>
                <a:srgbClr val="76B1FF"/>
              </a:solidFill>
              <a:latin typeface="微软雅黑" panose="020B0503020204020204" charset="-122"/>
            </a:endParaRPr>
          </a:p>
        </p:txBody>
      </p:sp>
      <p:cxnSp>
        <p:nvCxnSpPr>
          <p:cNvPr id="8" name="直接连接符 7"/>
          <p:cNvCxnSpPr/>
          <p:nvPr/>
        </p:nvCxnSpPr>
        <p:spPr>
          <a:xfrm>
            <a:off x="212021" y="677222"/>
            <a:ext cx="0" cy="5118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图片 9" descr="连接副本3"/>
          <p:cNvPicPr>
            <a:picLocks noChangeAspect="1"/>
          </p:cNvPicPr>
          <p:nvPr/>
        </p:nvPicPr>
        <p:blipFill>
          <a:blip r:embed="rId4"/>
          <a:stretch>
            <a:fillRect/>
          </a:stretch>
        </p:blipFill>
        <p:spPr>
          <a:xfrm>
            <a:off x="4577080" y="-167771"/>
            <a:ext cx="6281420" cy="5316220"/>
          </a:xfrm>
          <a:prstGeom prst="rect">
            <a:avLst/>
          </a:prstGeom>
        </p:spPr>
      </p:pic>
      <p:sp>
        <p:nvSpPr>
          <p:cNvPr id="9" name="文本框 8"/>
          <p:cNvSpPr txBox="1"/>
          <p:nvPr/>
        </p:nvSpPr>
        <p:spPr>
          <a:xfrm>
            <a:off x="4577068" y="4553827"/>
            <a:ext cx="4468731" cy="523220"/>
          </a:xfrm>
          <a:prstGeom prst="rect">
            <a:avLst/>
          </a:prstGeom>
          <a:noFill/>
        </p:spPr>
        <p:txBody>
          <a:bodyPr wrap="square" rtlCol="0" anchor="t">
            <a:spAutoFit/>
          </a:bodyPr>
          <a:lstStyle/>
          <a:p>
            <a:r>
              <a:rPr lang="en-US" altLang="zh-CN" sz="2800" b="1" dirty="0">
                <a:solidFill>
                  <a:srgbClr val="76B1FF"/>
                </a:solidFill>
                <a:latin typeface="微软雅黑" panose="020B0503020204020204" charset="-122"/>
                <a:ea typeface="微软雅黑" panose="020B0503020204020204" charset="-122"/>
              </a:rPr>
              <a:t>Product Specifications</a:t>
            </a:r>
            <a:endParaRPr lang="zh-CN" altLang="en-US" sz="2800" b="1" dirty="0">
              <a:solidFill>
                <a:srgbClr val="76B1FF"/>
              </a:solidFill>
              <a:latin typeface="微软雅黑" panose="020B0503020204020204" charset="-122"/>
              <a:ea typeface="微软雅黑" panose="020B0503020204020204" charset="-122"/>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9674" y="5295900"/>
            <a:ext cx="54864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descr="金属转接头-环形灯.1"/>
          <p:cNvPicPr>
            <a:picLocks noChangeAspect="1"/>
          </p:cNvPicPr>
          <p:nvPr/>
        </p:nvPicPr>
        <p:blipFill>
          <a:blip r:embed="rId6"/>
          <a:stretch>
            <a:fillRect/>
          </a:stretch>
        </p:blipFill>
        <p:spPr>
          <a:xfrm>
            <a:off x="7412355" y="1741805"/>
            <a:ext cx="7893685" cy="3752215"/>
          </a:xfrm>
          <a:prstGeom prst="rect">
            <a:avLst/>
          </a:prstGeom>
        </p:spPr>
      </p:pic>
      <p:pic>
        <p:nvPicPr>
          <p:cNvPr id="5" name="图片 4" descr="金属转接头-环形灯.3"/>
          <p:cNvPicPr>
            <a:picLocks noChangeAspect="1"/>
          </p:cNvPicPr>
          <p:nvPr/>
        </p:nvPicPr>
        <p:blipFill>
          <a:blip r:embed="rId7"/>
          <a:stretch>
            <a:fillRect/>
          </a:stretch>
        </p:blipFill>
        <p:spPr>
          <a:xfrm>
            <a:off x="7927340" y="788670"/>
            <a:ext cx="5002530" cy="2378075"/>
          </a:xfrm>
          <a:prstGeom prst="rect">
            <a:avLst/>
          </a:prstGeom>
        </p:spPr>
      </p:pic>
      <p:pic>
        <p:nvPicPr>
          <p:cNvPr id="11" name="图片 10" descr="未标题-2">
            <a:extLst>
              <a:ext uri="{FF2B5EF4-FFF2-40B4-BE49-F238E27FC236}">
                <a16:creationId xmlns:a16="http://schemas.microsoft.com/office/drawing/2014/main" id="{3FFAA5E2-D73D-467A-809A-97B3973D113B}"/>
              </a:ext>
            </a:extLst>
          </p:cNvPr>
          <p:cNvPicPr>
            <a:picLocks noChangeAspect="1"/>
          </p:cNvPicPr>
          <p:nvPr/>
        </p:nvPicPr>
        <p:blipFill>
          <a:blip r:embed="rId8"/>
          <a:stretch>
            <a:fillRect/>
          </a:stretch>
        </p:blipFill>
        <p:spPr>
          <a:xfrm>
            <a:off x="1313815" y="1280795"/>
            <a:ext cx="3020695" cy="5232400"/>
          </a:xfrm>
          <a:prstGeom prst="rect">
            <a:avLst/>
          </a:prstGeom>
        </p:spPr>
      </p:pic>
    </p:spTree>
    <p:custDataLst>
      <p:tags r:id="rId1"/>
    </p:custData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62585" y="697230"/>
            <a:ext cx="6247130" cy="829945"/>
          </a:xfrm>
          <a:prstGeom prst="rect">
            <a:avLst/>
          </a:prstGeom>
          <a:noFill/>
        </p:spPr>
        <p:txBody>
          <a:bodyPr wrap="square" rtlCol="0">
            <a:spAutoFit/>
          </a:bodyPr>
          <a:lstStyle/>
          <a:p>
            <a:pPr algn="l"/>
            <a:r>
              <a:rPr lang="en-US" altLang="zh-CN" sz="2400" dirty="0">
                <a:solidFill>
                  <a:srgbClr val="76B1FF"/>
                </a:solidFill>
                <a:latin typeface="微软雅黑" panose="020B0503020204020204" charset="-122"/>
              </a:rPr>
              <a:t>Production process description</a:t>
            </a:r>
          </a:p>
          <a:p>
            <a:pPr algn="l"/>
            <a:endParaRPr lang="en-US" altLang="zh-CN" sz="2400" dirty="0">
              <a:solidFill>
                <a:srgbClr val="76B1FF"/>
              </a:solidFill>
              <a:latin typeface="微软雅黑" panose="020B0503020204020204" charset="-122"/>
            </a:endParaRPr>
          </a:p>
        </p:txBody>
      </p:sp>
      <p:cxnSp>
        <p:nvCxnSpPr>
          <p:cNvPr id="8" name="直接连接符 7"/>
          <p:cNvCxnSpPr/>
          <p:nvPr/>
        </p:nvCxnSpPr>
        <p:spPr>
          <a:xfrm>
            <a:off x="212021" y="677222"/>
            <a:ext cx="0" cy="5118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descr="CVD-9工艺说明"/>
          <p:cNvPicPr>
            <a:picLocks noChangeAspect="1"/>
          </p:cNvPicPr>
          <p:nvPr/>
        </p:nvPicPr>
        <p:blipFill>
          <a:blip r:embed="rId4"/>
          <a:stretch>
            <a:fillRect/>
          </a:stretch>
        </p:blipFill>
        <p:spPr>
          <a:xfrm>
            <a:off x="-676910" y="697230"/>
            <a:ext cx="12734925" cy="6057265"/>
          </a:xfrm>
          <a:prstGeom prst="rect">
            <a:avLst/>
          </a:prstGeom>
        </p:spPr>
      </p:pic>
    </p:spTree>
    <p:custDataLst>
      <p:tags r:id="rId1"/>
    </p:custDataLst>
    <p:extLst>
      <p:ext uri="{BB962C8B-B14F-4D97-AF65-F5344CB8AC3E}">
        <p14:creationId xmlns:p14="http://schemas.microsoft.com/office/powerpoint/2010/main" val="4005958252"/>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sp>
        <p:nvSpPr>
          <p:cNvPr id="4" name="文本框 3"/>
          <p:cNvSpPr txBox="1"/>
          <p:nvPr/>
        </p:nvSpPr>
        <p:spPr>
          <a:xfrm>
            <a:off x="6423025" y="2730500"/>
            <a:ext cx="4368800" cy="1630045"/>
          </a:xfrm>
          <a:prstGeom prst="rect">
            <a:avLst/>
          </a:prstGeom>
          <a:noFill/>
        </p:spPr>
        <p:txBody>
          <a:bodyPr wrap="square" rtlCol="0" anchor="t">
            <a:spAutoFit/>
          </a:bodyPr>
          <a:lstStyle/>
          <a:p>
            <a:r>
              <a:rPr lang="en-US" altLang="zh-CN" sz="5000" b="1" dirty="0">
                <a:solidFill>
                  <a:srgbClr val="76B1FF"/>
                </a:solidFill>
                <a:latin typeface="微软雅黑" panose="020B0503020204020204" charset="-122"/>
                <a:sym typeface="+mn-ea"/>
              </a:rPr>
              <a:t>Vehicle diagnosis</a:t>
            </a:r>
            <a:endParaRPr lang="zh-CN" altLang="en-US" sz="5000" b="1" dirty="0">
              <a:solidFill>
                <a:srgbClr val="76B1FF"/>
              </a:solidFill>
              <a:latin typeface="微软雅黑" panose="020B0503020204020204" charset="-122"/>
              <a:ea typeface="微软雅黑" panose="020B0503020204020204" charset="-122"/>
            </a:endParaRPr>
          </a:p>
        </p:txBody>
      </p:sp>
      <p:sp>
        <p:nvSpPr>
          <p:cNvPr id="11" name="文本框 10"/>
          <p:cNvSpPr txBox="1"/>
          <p:nvPr/>
        </p:nvSpPr>
        <p:spPr>
          <a:xfrm>
            <a:off x="436880" y="330200"/>
            <a:ext cx="1224280" cy="1322070"/>
          </a:xfrm>
          <a:prstGeom prst="rect">
            <a:avLst/>
          </a:prstGeom>
          <a:noFill/>
        </p:spPr>
        <p:txBody>
          <a:bodyPr wrap="square" rtlCol="0">
            <a:spAutoFit/>
          </a:bodyPr>
          <a:lstStyle/>
          <a:p>
            <a:pPr algn="l"/>
            <a:r>
              <a:rPr lang="en-US" altLang="zh-CN" sz="8000" dirty="0">
                <a:solidFill>
                  <a:srgbClr val="275B89"/>
                </a:solidFill>
                <a:latin typeface="微软雅黑" panose="020B0503020204020204" charset="-122"/>
              </a:rPr>
              <a:t>1</a:t>
            </a:r>
          </a:p>
        </p:txBody>
      </p:sp>
      <p:pic>
        <p:nvPicPr>
          <p:cNvPr id="5" name="图片 4" descr="未标题-3"/>
          <p:cNvPicPr>
            <a:picLocks noChangeAspect="1"/>
          </p:cNvPicPr>
          <p:nvPr/>
        </p:nvPicPr>
        <p:blipFill>
          <a:blip r:embed="rId4"/>
          <a:stretch>
            <a:fillRect/>
          </a:stretch>
        </p:blipFill>
        <p:spPr>
          <a:xfrm>
            <a:off x="7962900" y="1140460"/>
            <a:ext cx="3199765" cy="2133600"/>
          </a:xfrm>
          <a:prstGeom prst="rect">
            <a:avLst/>
          </a:prstGeom>
        </p:spPr>
      </p:pic>
      <p:pic>
        <p:nvPicPr>
          <p:cNvPr id="6" name="图片 5" descr="22222">
            <a:extLst>
              <a:ext uri="{FF2B5EF4-FFF2-40B4-BE49-F238E27FC236}">
                <a16:creationId xmlns:a16="http://schemas.microsoft.com/office/drawing/2014/main" id="{8636170F-75CD-4212-A3C9-D9981F14F1B7}"/>
              </a:ext>
            </a:extLst>
          </p:cNvPr>
          <p:cNvPicPr>
            <a:picLocks noChangeAspect="1"/>
          </p:cNvPicPr>
          <p:nvPr/>
        </p:nvPicPr>
        <p:blipFill>
          <a:blip r:embed="rId5"/>
          <a:stretch>
            <a:fillRect/>
          </a:stretch>
        </p:blipFill>
        <p:spPr>
          <a:xfrm>
            <a:off x="-259715" y="716915"/>
            <a:ext cx="7838440" cy="6543675"/>
          </a:xfrm>
          <a:prstGeom prst="rect">
            <a:avLst/>
          </a:prstGeom>
        </p:spPr>
      </p:pic>
    </p:spTree>
    <p:custDataLst>
      <p:tags r:id="rId1"/>
    </p:custData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sp>
        <p:nvSpPr>
          <p:cNvPr id="3" name="文本框 2"/>
          <p:cNvSpPr txBox="1"/>
          <p:nvPr/>
        </p:nvSpPr>
        <p:spPr>
          <a:xfrm>
            <a:off x="634364" y="541020"/>
            <a:ext cx="3604261" cy="461665"/>
          </a:xfrm>
          <a:prstGeom prst="rect">
            <a:avLst/>
          </a:prstGeom>
          <a:noFill/>
        </p:spPr>
        <p:txBody>
          <a:bodyPr wrap="square" rtlCol="0">
            <a:spAutoFit/>
          </a:bodyPr>
          <a:lstStyle/>
          <a:p>
            <a:pPr algn="l"/>
            <a:r>
              <a:rPr lang="en-US" altLang="zh-CN" sz="2400" dirty="0">
                <a:solidFill>
                  <a:srgbClr val="76B1FF"/>
                </a:solidFill>
                <a:latin typeface="微软雅黑" panose="020B0503020204020204" charset="-122"/>
              </a:rPr>
              <a:t>Product Information</a:t>
            </a:r>
            <a:endParaRPr lang="zh-CN" altLang="zh-CN" sz="2400" dirty="0">
              <a:solidFill>
                <a:srgbClr val="76B1FF"/>
              </a:solidFill>
              <a:latin typeface="微软雅黑" panose="020B0503020204020204" charset="-122"/>
            </a:endParaRPr>
          </a:p>
        </p:txBody>
      </p:sp>
      <p:cxnSp>
        <p:nvCxnSpPr>
          <p:cNvPr id="4" name="直接连接符 3"/>
          <p:cNvCxnSpPr/>
          <p:nvPr/>
        </p:nvCxnSpPr>
        <p:spPr>
          <a:xfrm>
            <a:off x="483870" y="520700"/>
            <a:ext cx="0" cy="5118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右箭头 7"/>
          <p:cNvSpPr/>
          <p:nvPr/>
        </p:nvSpPr>
        <p:spPr>
          <a:xfrm>
            <a:off x="7679055" y="3534410"/>
            <a:ext cx="573405" cy="429895"/>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右箭头 5"/>
          <p:cNvSpPr/>
          <p:nvPr/>
        </p:nvSpPr>
        <p:spPr>
          <a:xfrm>
            <a:off x="4020820" y="3452495"/>
            <a:ext cx="573405" cy="429895"/>
          </a:xfrm>
          <a:prstGeom prst="rightArrow">
            <a:avLst>
              <a:gd name="adj1" fmla="val 50000"/>
              <a:gd name="adj2" fmla="val 64613"/>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未标题-2"/>
          <p:cNvPicPr>
            <a:picLocks noChangeAspect="1"/>
          </p:cNvPicPr>
          <p:nvPr/>
        </p:nvPicPr>
        <p:blipFill>
          <a:blip r:embed="rId4"/>
          <a:stretch>
            <a:fillRect/>
          </a:stretch>
        </p:blipFill>
        <p:spPr>
          <a:xfrm>
            <a:off x="1104265" y="1223645"/>
            <a:ext cx="2821305" cy="4887595"/>
          </a:xfrm>
          <a:prstGeom prst="rect">
            <a:avLst/>
          </a:prstGeom>
        </p:spPr>
      </p:pic>
      <p:pic>
        <p:nvPicPr>
          <p:cNvPr id="12" name="图片 11" descr="未标题-2"/>
          <p:cNvPicPr>
            <a:picLocks noChangeAspect="1"/>
          </p:cNvPicPr>
          <p:nvPr/>
        </p:nvPicPr>
        <p:blipFill>
          <a:blip r:embed="rId5"/>
          <a:stretch>
            <a:fillRect/>
          </a:stretch>
        </p:blipFill>
        <p:spPr>
          <a:xfrm>
            <a:off x="4780280" y="1156970"/>
            <a:ext cx="2898775" cy="5021580"/>
          </a:xfrm>
          <a:prstGeom prst="rect">
            <a:avLst/>
          </a:prstGeom>
        </p:spPr>
      </p:pic>
      <p:pic>
        <p:nvPicPr>
          <p:cNvPr id="13" name="图片 12" descr="未标题-2"/>
          <p:cNvPicPr>
            <a:picLocks noChangeAspect="1"/>
          </p:cNvPicPr>
          <p:nvPr/>
        </p:nvPicPr>
        <p:blipFill>
          <a:blip r:embed="rId6"/>
          <a:stretch>
            <a:fillRect/>
          </a:stretch>
        </p:blipFill>
        <p:spPr>
          <a:xfrm>
            <a:off x="8349615" y="1156970"/>
            <a:ext cx="2957830" cy="5123815"/>
          </a:xfrm>
          <a:prstGeom prst="rect">
            <a:avLst/>
          </a:prstGeom>
        </p:spPr>
      </p:pic>
    </p:spTree>
    <p:custDataLst>
      <p:tags r:id="rId1"/>
    </p:custData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sp>
        <p:nvSpPr>
          <p:cNvPr id="3" name="文本框 2"/>
          <p:cNvSpPr txBox="1"/>
          <p:nvPr/>
        </p:nvSpPr>
        <p:spPr>
          <a:xfrm>
            <a:off x="634365" y="541020"/>
            <a:ext cx="3067250" cy="461665"/>
          </a:xfrm>
          <a:prstGeom prst="rect">
            <a:avLst/>
          </a:prstGeom>
          <a:noFill/>
        </p:spPr>
        <p:txBody>
          <a:bodyPr wrap="none" rtlCol="0">
            <a:spAutoFit/>
          </a:bodyPr>
          <a:lstStyle/>
          <a:p>
            <a:pPr algn="l"/>
            <a:r>
              <a:rPr lang="en-US" altLang="zh-CN" sz="2400" dirty="0">
                <a:solidFill>
                  <a:srgbClr val="76B1FF"/>
                </a:solidFill>
                <a:latin typeface="微软雅黑" panose="020B0503020204020204" charset="-122"/>
              </a:rPr>
              <a:t>System Information</a:t>
            </a:r>
            <a:endParaRPr lang="zh-CN" altLang="zh-CN" sz="2400" dirty="0">
              <a:solidFill>
                <a:srgbClr val="76B1FF"/>
              </a:solidFill>
              <a:latin typeface="微软雅黑" panose="020B0503020204020204" charset="-122"/>
            </a:endParaRPr>
          </a:p>
        </p:txBody>
      </p:sp>
      <p:cxnSp>
        <p:nvCxnSpPr>
          <p:cNvPr id="4" name="直接连接符 3"/>
          <p:cNvCxnSpPr/>
          <p:nvPr/>
        </p:nvCxnSpPr>
        <p:spPr>
          <a:xfrm>
            <a:off x="483870" y="520700"/>
            <a:ext cx="0" cy="5118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图片 4" descr="未标题-2"/>
          <p:cNvPicPr>
            <a:picLocks noChangeAspect="1"/>
          </p:cNvPicPr>
          <p:nvPr/>
        </p:nvPicPr>
        <p:blipFill>
          <a:blip r:embed="rId4"/>
          <a:stretch>
            <a:fillRect/>
          </a:stretch>
        </p:blipFill>
        <p:spPr>
          <a:xfrm>
            <a:off x="2634441" y="1106873"/>
            <a:ext cx="2919730" cy="5059045"/>
          </a:xfrm>
          <a:prstGeom prst="rect">
            <a:avLst/>
          </a:prstGeom>
        </p:spPr>
      </p:pic>
      <p:sp>
        <p:nvSpPr>
          <p:cNvPr id="6" name="文本框 5">
            <a:extLst>
              <a:ext uri="{FF2B5EF4-FFF2-40B4-BE49-F238E27FC236}">
                <a16:creationId xmlns:a16="http://schemas.microsoft.com/office/drawing/2014/main" id="{E27FAEDD-6A7C-4B69-82E7-8E1A9A556E1E}"/>
              </a:ext>
            </a:extLst>
          </p:cNvPr>
          <p:cNvSpPr txBox="1"/>
          <p:nvPr/>
        </p:nvSpPr>
        <p:spPr>
          <a:xfrm>
            <a:off x="5693774" y="2992629"/>
            <a:ext cx="5166995" cy="1287532"/>
          </a:xfrm>
          <a:prstGeom prst="rect">
            <a:avLst/>
          </a:prstGeom>
          <a:noFill/>
        </p:spPr>
        <p:txBody>
          <a:bodyPr wrap="square" rtlCol="0" anchor="t">
            <a:spAutoFit/>
          </a:bodyPr>
          <a:lstStyle/>
          <a:p>
            <a:pPr algn="just">
              <a:lnSpc>
                <a:spcPct val="150000"/>
              </a:lnSpc>
            </a:pPr>
            <a:r>
              <a:rPr lang="en-US" altLang="zh-CN" dirty="0">
                <a:solidFill>
                  <a:srgbClr val="76B1FF"/>
                </a:solidFill>
                <a:ea typeface="方正兰亭纤黑简体" panose="03000509000000000000" charset="-122"/>
              </a:rPr>
              <a:t>Show the important information of ECU including vehicle ID, hardware make, hardware number, software ID, etc.</a:t>
            </a:r>
            <a:endParaRPr lang="zh-CN" altLang="en-US" dirty="0">
              <a:solidFill>
                <a:srgbClr val="76B1FF"/>
              </a:solidFill>
              <a:ea typeface="方正兰亭纤黑简体" panose="03000509000000000000" charset="-122"/>
            </a:endParaRPr>
          </a:p>
        </p:txBody>
      </p:sp>
      <p:sp>
        <p:nvSpPr>
          <p:cNvPr id="7" name="文本框 6">
            <a:extLst>
              <a:ext uri="{FF2B5EF4-FFF2-40B4-BE49-F238E27FC236}">
                <a16:creationId xmlns:a16="http://schemas.microsoft.com/office/drawing/2014/main" id="{03BDDE94-ECF6-4D86-B941-D1081B538C16}"/>
              </a:ext>
            </a:extLst>
          </p:cNvPr>
          <p:cNvSpPr txBox="1"/>
          <p:nvPr/>
        </p:nvSpPr>
        <p:spPr>
          <a:xfrm>
            <a:off x="5693774" y="2415280"/>
            <a:ext cx="4665980" cy="521970"/>
          </a:xfrm>
          <a:prstGeom prst="rect">
            <a:avLst/>
          </a:prstGeom>
          <a:noFill/>
        </p:spPr>
        <p:txBody>
          <a:bodyPr wrap="square" rtlCol="0" anchor="t">
            <a:spAutoFit/>
          </a:bodyPr>
          <a:lstStyle/>
          <a:p>
            <a:pPr algn="l"/>
            <a:r>
              <a:rPr lang="en-US" altLang="zh-CN" sz="2800" b="1" dirty="0">
                <a:solidFill>
                  <a:srgbClr val="76B1FF"/>
                </a:solidFill>
                <a:latin typeface="微软雅黑" panose="020B0503020204020204" charset="-122"/>
                <a:ea typeface="微软雅黑" panose="020B0503020204020204" charset="-122"/>
              </a:rPr>
              <a:t>System Information</a:t>
            </a:r>
          </a:p>
        </p:txBody>
      </p:sp>
    </p:spTree>
    <p:custDataLst>
      <p:tags r:id="rId1"/>
    </p:custData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sp>
        <p:nvSpPr>
          <p:cNvPr id="3" name="文本框 2"/>
          <p:cNvSpPr txBox="1"/>
          <p:nvPr/>
        </p:nvSpPr>
        <p:spPr>
          <a:xfrm>
            <a:off x="634365" y="541020"/>
            <a:ext cx="1756122" cy="461665"/>
          </a:xfrm>
          <a:prstGeom prst="rect">
            <a:avLst/>
          </a:prstGeom>
          <a:noFill/>
        </p:spPr>
        <p:txBody>
          <a:bodyPr wrap="none" rtlCol="0">
            <a:spAutoFit/>
          </a:bodyPr>
          <a:lstStyle/>
          <a:p>
            <a:pPr algn="l"/>
            <a:r>
              <a:rPr lang="en-US" altLang="zh-CN" sz="2400" dirty="0">
                <a:solidFill>
                  <a:srgbClr val="76B1FF"/>
                </a:solidFill>
                <a:latin typeface="微软雅黑" panose="020B0503020204020204" charset="-122"/>
              </a:rPr>
              <a:t>Fault Code</a:t>
            </a:r>
            <a:endParaRPr lang="zh-CN" altLang="zh-CN" sz="2400" dirty="0">
              <a:solidFill>
                <a:srgbClr val="76B1FF"/>
              </a:solidFill>
              <a:latin typeface="微软雅黑" panose="020B0503020204020204" charset="-122"/>
            </a:endParaRPr>
          </a:p>
        </p:txBody>
      </p:sp>
      <p:cxnSp>
        <p:nvCxnSpPr>
          <p:cNvPr id="4" name="直接连接符 3"/>
          <p:cNvCxnSpPr/>
          <p:nvPr/>
        </p:nvCxnSpPr>
        <p:spPr>
          <a:xfrm>
            <a:off x="483870" y="520700"/>
            <a:ext cx="0" cy="5118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图片 8" descr="清除-icon"/>
          <p:cNvPicPr>
            <a:picLocks noChangeAspect="1"/>
          </p:cNvPicPr>
          <p:nvPr/>
        </p:nvPicPr>
        <p:blipFill>
          <a:blip r:embed="rId4"/>
          <a:stretch>
            <a:fillRect/>
          </a:stretch>
        </p:blipFill>
        <p:spPr>
          <a:xfrm>
            <a:off x="7783256" y="4405533"/>
            <a:ext cx="381000" cy="400050"/>
          </a:xfrm>
          <a:prstGeom prst="rect">
            <a:avLst/>
          </a:prstGeom>
        </p:spPr>
      </p:pic>
      <p:sp>
        <p:nvSpPr>
          <p:cNvPr id="14" name="文本框 13"/>
          <p:cNvSpPr txBox="1"/>
          <p:nvPr/>
        </p:nvSpPr>
        <p:spPr>
          <a:xfrm>
            <a:off x="8633806" y="4283623"/>
            <a:ext cx="2906477" cy="521970"/>
          </a:xfrm>
          <a:prstGeom prst="rect">
            <a:avLst/>
          </a:prstGeom>
          <a:noFill/>
        </p:spPr>
        <p:txBody>
          <a:bodyPr wrap="square" rtlCol="0">
            <a:spAutoFit/>
          </a:bodyPr>
          <a:lstStyle/>
          <a:p>
            <a:r>
              <a:rPr lang="en-US" altLang="zh-CN" sz="2800" dirty="0">
                <a:solidFill>
                  <a:srgbClr val="76B1FF"/>
                </a:solidFill>
              </a:rPr>
              <a:t>DTC Clear</a:t>
            </a:r>
            <a:endParaRPr lang="zh-CN" altLang="zh-CN" sz="2800" dirty="0">
              <a:solidFill>
                <a:srgbClr val="76B1FF"/>
              </a:solidFill>
            </a:endParaRPr>
          </a:p>
        </p:txBody>
      </p:sp>
      <p:pic>
        <p:nvPicPr>
          <p:cNvPr id="10" name="图片 9" descr="未标题-2"/>
          <p:cNvPicPr>
            <a:picLocks noChangeAspect="1"/>
          </p:cNvPicPr>
          <p:nvPr/>
        </p:nvPicPr>
        <p:blipFill>
          <a:blip r:embed="rId5"/>
          <a:stretch>
            <a:fillRect/>
          </a:stretch>
        </p:blipFill>
        <p:spPr>
          <a:xfrm>
            <a:off x="1642110" y="1153795"/>
            <a:ext cx="2874645" cy="4979035"/>
          </a:xfrm>
          <a:prstGeom prst="rect">
            <a:avLst/>
          </a:prstGeom>
        </p:spPr>
      </p:pic>
      <p:pic>
        <p:nvPicPr>
          <p:cNvPr id="11" name="图片 10" descr="未标题-2"/>
          <p:cNvPicPr>
            <a:picLocks noChangeAspect="1"/>
          </p:cNvPicPr>
          <p:nvPr/>
        </p:nvPicPr>
        <p:blipFill>
          <a:blip r:embed="rId6"/>
          <a:stretch>
            <a:fillRect/>
          </a:stretch>
        </p:blipFill>
        <p:spPr>
          <a:xfrm>
            <a:off x="4681220" y="1232535"/>
            <a:ext cx="2829560" cy="4900295"/>
          </a:xfrm>
          <a:prstGeom prst="rect">
            <a:avLst/>
          </a:prstGeom>
        </p:spPr>
      </p:pic>
      <p:pic>
        <p:nvPicPr>
          <p:cNvPr id="13" name="图片 12" descr="打印-(1)"/>
          <p:cNvPicPr>
            <a:picLocks noChangeAspect="1"/>
          </p:cNvPicPr>
          <p:nvPr/>
        </p:nvPicPr>
        <p:blipFill>
          <a:blip r:embed="rId7"/>
          <a:stretch>
            <a:fillRect/>
          </a:stretch>
        </p:blipFill>
        <p:spPr>
          <a:xfrm>
            <a:off x="7722235" y="3728720"/>
            <a:ext cx="428625" cy="400050"/>
          </a:xfrm>
          <a:prstGeom prst="rect">
            <a:avLst/>
          </a:prstGeom>
        </p:spPr>
      </p:pic>
      <p:pic>
        <p:nvPicPr>
          <p:cNvPr id="20" name="图片 19" descr="椭圆-6"/>
          <p:cNvPicPr>
            <a:picLocks noChangeAspect="1"/>
          </p:cNvPicPr>
          <p:nvPr/>
        </p:nvPicPr>
        <p:blipFill>
          <a:blip r:embed="rId8"/>
          <a:stretch>
            <a:fillRect/>
          </a:stretch>
        </p:blipFill>
        <p:spPr>
          <a:xfrm>
            <a:off x="7673975" y="2974975"/>
            <a:ext cx="600075" cy="342900"/>
          </a:xfrm>
          <a:prstGeom prst="rect">
            <a:avLst/>
          </a:prstGeom>
        </p:spPr>
      </p:pic>
      <p:sp>
        <p:nvSpPr>
          <p:cNvPr id="22" name="文本框 11"/>
          <p:cNvSpPr txBox="1"/>
          <p:nvPr/>
        </p:nvSpPr>
        <p:spPr>
          <a:xfrm>
            <a:off x="8561070" y="2885450"/>
            <a:ext cx="2420237" cy="521970"/>
          </a:xfrm>
          <a:prstGeom prst="rect">
            <a:avLst/>
          </a:prstGeom>
          <a:noFill/>
        </p:spPr>
        <p:txBody>
          <a:bodyPr wrap="square" rtlCol="0">
            <a:spAutoFit/>
          </a:bodyPr>
          <a:lstStyle/>
          <a:p>
            <a:r>
              <a:rPr lang="en-US" altLang="zh-CN" sz="2800" dirty="0">
                <a:solidFill>
                  <a:srgbClr val="76B1FF"/>
                </a:solidFill>
              </a:rPr>
              <a:t>Data Replay</a:t>
            </a:r>
          </a:p>
        </p:txBody>
      </p:sp>
      <p:sp>
        <p:nvSpPr>
          <p:cNvPr id="23" name="文本框 12"/>
          <p:cNvSpPr txBox="1"/>
          <p:nvPr/>
        </p:nvSpPr>
        <p:spPr>
          <a:xfrm>
            <a:off x="8561070" y="3606800"/>
            <a:ext cx="2804145" cy="521970"/>
          </a:xfrm>
          <a:prstGeom prst="rect">
            <a:avLst/>
          </a:prstGeom>
          <a:noFill/>
        </p:spPr>
        <p:txBody>
          <a:bodyPr wrap="square" rtlCol="0">
            <a:spAutoFit/>
          </a:bodyPr>
          <a:lstStyle/>
          <a:p>
            <a:r>
              <a:rPr lang="en-US" altLang="zh-CN" sz="2800" dirty="0">
                <a:solidFill>
                  <a:srgbClr val="76B1FF"/>
                </a:solidFill>
              </a:rPr>
              <a:t>Test Report</a:t>
            </a:r>
            <a:endParaRPr lang="zh-CN" altLang="zh-CN" sz="2800" dirty="0">
              <a:solidFill>
                <a:srgbClr val="76B1FF"/>
              </a:solidFill>
            </a:endParaRPr>
          </a:p>
        </p:txBody>
      </p:sp>
    </p:spTree>
    <p:custDataLst>
      <p:tags r:id="rId1"/>
    </p:custData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2031"/>
        </a:solidFill>
        <a:effectLst/>
      </p:bgPr>
    </p:bg>
    <p:spTree>
      <p:nvGrpSpPr>
        <p:cNvPr id="1" name=""/>
        <p:cNvGrpSpPr/>
        <p:nvPr/>
      </p:nvGrpSpPr>
      <p:grpSpPr>
        <a:xfrm>
          <a:off x="0" y="0"/>
          <a:ext cx="0" cy="0"/>
          <a:chOff x="0" y="0"/>
          <a:chExt cx="0" cy="0"/>
        </a:xfrm>
      </p:grpSpPr>
      <p:sp>
        <p:nvSpPr>
          <p:cNvPr id="3" name="文本框 2"/>
          <p:cNvSpPr txBox="1"/>
          <p:nvPr/>
        </p:nvSpPr>
        <p:spPr>
          <a:xfrm>
            <a:off x="634365" y="541020"/>
            <a:ext cx="1463862" cy="461665"/>
          </a:xfrm>
          <a:prstGeom prst="rect">
            <a:avLst/>
          </a:prstGeom>
          <a:noFill/>
        </p:spPr>
        <p:txBody>
          <a:bodyPr wrap="none" rtlCol="0">
            <a:spAutoFit/>
          </a:bodyPr>
          <a:lstStyle/>
          <a:p>
            <a:pPr algn="l"/>
            <a:r>
              <a:rPr lang="en-US" altLang="zh-CN" sz="2400" dirty="0">
                <a:solidFill>
                  <a:srgbClr val="76B1FF"/>
                </a:solidFill>
                <a:latin typeface="微软雅黑" panose="020B0503020204020204" charset="-122"/>
              </a:rPr>
              <a:t>Data List</a:t>
            </a:r>
            <a:endParaRPr lang="zh-CN" altLang="zh-CN" sz="2400" dirty="0">
              <a:solidFill>
                <a:srgbClr val="76B1FF"/>
              </a:solidFill>
              <a:latin typeface="微软雅黑" panose="020B0503020204020204" charset="-122"/>
            </a:endParaRPr>
          </a:p>
        </p:txBody>
      </p:sp>
      <p:cxnSp>
        <p:nvCxnSpPr>
          <p:cNvPr id="4" name="直接连接符 3"/>
          <p:cNvCxnSpPr/>
          <p:nvPr/>
        </p:nvCxnSpPr>
        <p:spPr>
          <a:xfrm>
            <a:off x="483870" y="520700"/>
            <a:ext cx="0" cy="5118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图片 5" descr="圆角矩形-2"/>
          <p:cNvPicPr>
            <a:picLocks noChangeAspect="1"/>
          </p:cNvPicPr>
          <p:nvPr/>
        </p:nvPicPr>
        <p:blipFill>
          <a:blip r:embed="rId4"/>
          <a:stretch>
            <a:fillRect/>
          </a:stretch>
        </p:blipFill>
        <p:spPr>
          <a:xfrm>
            <a:off x="7857373" y="4523280"/>
            <a:ext cx="533400" cy="523875"/>
          </a:xfrm>
          <a:prstGeom prst="rect">
            <a:avLst/>
          </a:prstGeom>
        </p:spPr>
      </p:pic>
      <p:sp>
        <p:nvSpPr>
          <p:cNvPr id="11" name="文本框 10"/>
          <p:cNvSpPr txBox="1"/>
          <p:nvPr/>
        </p:nvSpPr>
        <p:spPr>
          <a:xfrm>
            <a:off x="8658224" y="4523280"/>
            <a:ext cx="3026551" cy="523220"/>
          </a:xfrm>
          <a:prstGeom prst="rect">
            <a:avLst/>
          </a:prstGeom>
          <a:noFill/>
        </p:spPr>
        <p:txBody>
          <a:bodyPr wrap="square" rtlCol="0">
            <a:spAutoFit/>
          </a:bodyPr>
          <a:lstStyle/>
          <a:p>
            <a:r>
              <a:rPr lang="en-US" altLang="zh-CN" sz="2800" dirty="0">
                <a:solidFill>
                  <a:srgbClr val="76B1FF"/>
                </a:solidFill>
              </a:rPr>
              <a:t>Record Data List</a:t>
            </a:r>
            <a:endParaRPr lang="zh-CN" altLang="zh-CN" sz="2800" dirty="0">
              <a:solidFill>
                <a:srgbClr val="76B1FF"/>
              </a:solidFill>
            </a:endParaRPr>
          </a:p>
        </p:txBody>
      </p:sp>
      <p:pic>
        <p:nvPicPr>
          <p:cNvPr id="8" name="图片 7" descr="打印-(1)"/>
          <p:cNvPicPr>
            <a:picLocks noChangeAspect="1"/>
          </p:cNvPicPr>
          <p:nvPr/>
        </p:nvPicPr>
        <p:blipFill>
          <a:blip r:embed="rId5"/>
          <a:stretch>
            <a:fillRect/>
          </a:stretch>
        </p:blipFill>
        <p:spPr>
          <a:xfrm>
            <a:off x="7958343" y="5380912"/>
            <a:ext cx="428625" cy="400050"/>
          </a:xfrm>
          <a:prstGeom prst="rect">
            <a:avLst/>
          </a:prstGeom>
        </p:spPr>
      </p:pic>
      <p:sp>
        <p:nvSpPr>
          <p:cNvPr id="13" name="文本框 12"/>
          <p:cNvSpPr txBox="1"/>
          <p:nvPr/>
        </p:nvSpPr>
        <p:spPr>
          <a:xfrm>
            <a:off x="8658224" y="5257742"/>
            <a:ext cx="3026553" cy="523220"/>
          </a:xfrm>
          <a:prstGeom prst="rect">
            <a:avLst/>
          </a:prstGeom>
          <a:noFill/>
        </p:spPr>
        <p:txBody>
          <a:bodyPr wrap="square" rtlCol="0">
            <a:spAutoFit/>
          </a:bodyPr>
          <a:lstStyle/>
          <a:p>
            <a:r>
              <a:rPr lang="en-US" altLang="zh-CN" sz="2800" dirty="0">
                <a:solidFill>
                  <a:srgbClr val="76B1FF"/>
                </a:solidFill>
              </a:rPr>
              <a:t>Test Report</a:t>
            </a:r>
            <a:endParaRPr lang="zh-CN" altLang="zh-CN" sz="2800" dirty="0">
              <a:solidFill>
                <a:srgbClr val="76B1FF"/>
              </a:solidFill>
            </a:endParaRPr>
          </a:p>
        </p:txBody>
      </p:sp>
      <p:pic>
        <p:nvPicPr>
          <p:cNvPr id="7" name="图片 6" descr="未标题-2"/>
          <p:cNvPicPr>
            <a:picLocks noChangeAspect="1"/>
          </p:cNvPicPr>
          <p:nvPr/>
        </p:nvPicPr>
        <p:blipFill>
          <a:blip r:embed="rId6"/>
          <a:stretch>
            <a:fillRect/>
          </a:stretch>
        </p:blipFill>
        <p:spPr>
          <a:xfrm>
            <a:off x="1165860" y="1177925"/>
            <a:ext cx="3206115" cy="5553075"/>
          </a:xfrm>
          <a:prstGeom prst="rect">
            <a:avLst/>
          </a:prstGeom>
        </p:spPr>
      </p:pic>
      <p:pic>
        <p:nvPicPr>
          <p:cNvPr id="9" name="图片 8" descr="未标题-2"/>
          <p:cNvPicPr>
            <a:picLocks noChangeAspect="1"/>
          </p:cNvPicPr>
          <p:nvPr/>
        </p:nvPicPr>
        <p:blipFill>
          <a:blip r:embed="rId7"/>
          <a:stretch>
            <a:fillRect/>
          </a:stretch>
        </p:blipFill>
        <p:spPr>
          <a:xfrm>
            <a:off x="4262755" y="1303020"/>
            <a:ext cx="3133725" cy="5427980"/>
          </a:xfrm>
          <a:prstGeom prst="rect">
            <a:avLst/>
          </a:prstGeom>
        </p:spPr>
      </p:pic>
      <p:pic>
        <p:nvPicPr>
          <p:cNvPr id="20" name="图片 19" descr="椭圆-6"/>
          <p:cNvPicPr>
            <a:picLocks noChangeAspect="1"/>
          </p:cNvPicPr>
          <p:nvPr/>
        </p:nvPicPr>
        <p:blipFill>
          <a:blip r:embed="rId8"/>
          <a:stretch>
            <a:fillRect/>
          </a:stretch>
        </p:blipFill>
        <p:spPr>
          <a:xfrm>
            <a:off x="7811135" y="3846195"/>
            <a:ext cx="600075" cy="342900"/>
          </a:xfrm>
          <a:prstGeom prst="rect">
            <a:avLst/>
          </a:prstGeom>
        </p:spPr>
      </p:pic>
      <p:sp>
        <p:nvSpPr>
          <p:cNvPr id="22" name="文本框 11"/>
          <p:cNvSpPr txBox="1"/>
          <p:nvPr/>
        </p:nvSpPr>
        <p:spPr>
          <a:xfrm>
            <a:off x="8735060" y="3756035"/>
            <a:ext cx="2420237" cy="521970"/>
          </a:xfrm>
          <a:prstGeom prst="rect">
            <a:avLst/>
          </a:prstGeom>
          <a:noFill/>
        </p:spPr>
        <p:txBody>
          <a:bodyPr wrap="square" rtlCol="0">
            <a:spAutoFit/>
          </a:bodyPr>
          <a:lstStyle/>
          <a:p>
            <a:r>
              <a:rPr lang="en-US" altLang="zh-CN" sz="2800" dirty="0">
                <a:solidFill>
                  <a:srgbClr val="76B1FF"/>
                </a:solidFill>
              </a:rPr>
              <a:t>Data Replay</a:t>
            </a:r>
          </a:p>
        </p:txBody>
      </p:sp>
    </p:spTree>
    <p:custDataLst>
      <p:tags r:id="rId1"/>
    </p:custDataLst>
  </p:cSld>
  <p:clrMapOvr>
    <a:masterClrMapping/>
  </p:clrMapOvr>
  <p:transition advClick="0" advTm="3000"/>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64414"/>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64414"/>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BEAUTIFY_FLAG" val="#wm#"/>
  <p:tag name="KSO_WM_TEMPLATE_THUMBS_INDEX" val="1、2、3、4、5、6、7、8、9、10、11"/>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64414"/>
  <p:tag name="KSO_WM_TAG_VERSION" val="1.0"/>
  <p:tag name="KSO_WM_SLIDE_ID" val="custom160203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heme/theme1.xml><?xml version="1.0" encoding="utf-8"?>
<a:theme xmlns:a="http://schemas.openxmlformats.org/drawingml/2006/main" name="1_自定义设计方案">
  <a:themeElements>
    <a:clrScheme name="自定义 27">
      <a:dk1>
        <a:srgbClr val="000000"/>
      </a:dk1>
      <a:lt1>
        <a:srgbClr val="FFFFFF"/>
      </a:lt1>
      <a:dk2>
        <a:srgbClr val="131C21"/>
      </a:dk2>
      <a:lt2>
        <a:srgbClr val="44546A"/>
      </a:lt2>
      <a:accent1>
        <a:srgbClr val="00B0F0"/>
      </a:accent1>
      <a:accent2>
        <a:srgbClr val="8865DB"/>
      </a:accent2>
      <a:accent3>
        <a:srgbClr val="F56A4A"/>
      </a:accent3>
      <a:accent4>
        <a:srgbClr val="2F729B"/>
      </a:accent4>
      <a:accent5>
        <a:srgbClr val="CB3416"/>
      </a:accent5>
      <a:accent6>
        <a:srgbClr val="20386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437</Words>
  <Application>Microsoft Office PowerPoint</Application>
  <PresentationFormat>宽屏</PresentationFormat>
  <Paragraphs>58</Paragraphs>
  <Slides>14</Slides>
  <Notes>14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14</vt:i4>
      </vt:variant>
    </vt:vector>
  </HeadingPairs>
  <TitlesOfParts>
    <vt:vector size="21" baseType="lpstr">
      <vt:lpstr>方正兰亭纤黑简体</vt:lpstr>
      <vt:lpstr>黑体</vt:lpstr>
      <vt:lpstr>宋体</vt:lpstr>
      <vt:lpstr>微软雅黑</vt:lpstr>
      <vt:lpstr>Arial</vt:lpstr>
      <vt:lpstr>Calibri</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alex huang</cp:lastModifiedBy>
  <cp:revision>276</cp:revision>
  <dcterms:created xsi:type="dcterms:W3CDTF">2017-05-28T07:05:00Z</dcterms:created>
  <dcterms:modified xsi:type="dcterms:W3CDTF">2017-06-24T08:58:58Z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